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4"/>
    <p:sldMasterId id="2147483872" r:id="rId5"/>
  </p:sldMasterIdLst>
  <p:notesMasterIdLst>
    <p:notesMasterId r:id="rId68"/>
  </p:notesMasterIdLst>
  <p:sldIdLst>
    <p:sldId id="256" r:id="rId6"/>
    <p:sldId id="278" r:id="rId7"/>
    <p:sldId id="283" r:id="rId8"/>
    <p:sldId id="395" r:id="rId9"/>
    <p:sldId id="411" r:id="rId10"/>
    <p:sldId id="412" r:id="rId11"/>
    <p:sldId id="284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397" r:id="rId22"/>
    <p:sldId id="528" r:id="rId23"/>
    <p:sldId id="530" r:id="rId24"/>
    <p:sldId id="398" r:id="rId25"/>
    <p:sldId id="320" r:id="rId26"/>
    <p:sldId id="323" r:id="rId27"/>
    <p:sldId id="319" r:id="rId28"/>
    <p:sldId id="399" r:id="rId29"/>
    <p:sldId id="413" r:id="rId30"/>
    <p:sldId id="448" r:id="rId31"/>
    <p:sldId id="355" r:id="rId32"/>
    <p:sldId id="506" r:id="rId33"/>
    <p:sldId id="509" r:id="rId34"/>
    <p:sldId id="524" r:id="rId35"/>
    <p:sldId id="521" r:id="rId36"/>
    <p:sldId id="519" r:id="rId37"/>
    <p:sldId id="520" r:id="rId38"/>
    <p:sldId id="522" r:id="rId39"/>
    <p:sldId id="523" r:id="rId40"/>
    <p:sldId id="427" r:id="rId41"/>
    <p:sldId id="526" r:id="rId42"/>
    <p:sldId id="450" r:id="rId43"/>
    <p:sldId id="307" r:id="rId44"/>
    <p:sldId id="308" r:id="rId45"/>
    <p:sldId id="306" r:id="rId46"/>
    <p:sldId id="452" r:id="rId47"/>
    <p:sldId id="257" r:id="rId48"/>
    <p:sldId id="454" r:id="rId49"/>
    <p:sldId id="455" r:id="rId50"/>
    <p:sldId id="456" r:id="rId51"/>
    <p:sldId id="527" r:id="rId52"/>
    <p:sldId id="392" r:id="rId53"/>
    <p:sldId id="458" r:id="rId54"/>
    <p:sldId id="475" r:id="rId55"/>
    <p:sldId id="460" r:id="rId56"/>
    <p:sldId id="461" r:id="rId57"/>
    <p:sldId id="464" r:id="rId58"/>
    <p:sldId id="465" r:id="rId59"/>
    <p:sldId id="462" r:id="rId60"/>
    <p:sldId id="258" r:id="rId61"/>
    <p:sldId id="407" r:id="rId62"/>
    <p:sldId id="408" r:id="rId63"/>
    <p:sldId id="423" r:id="rId64"/>
    <p:sldId id="409" r:id="rId65"/>
    <p:sldId id="410" r:id="rId66"/>
    <p:sldId id="447" r:id="rId6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6600"/>
    <a:srgbClr val="006600"/>
    <a:srgbClr val="154734"/>
    <a:srgbClr val="BFD73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CB6F9-1606-18A8-31C8-499C686BD0BA}" v="9" dt="2025-03-19T23:09:29.223"/>
    <p1510:client id="{A0DDC716-7761-433E-7579-94089509540F}" v="96" dt="2025-03-20T13:27:59.706"/>
    <p1510:client id="{C0C56D93-1FFA-49CE-9542-AE2CEB7AFC4F}" v="201" dt="2025-03-20T16:25:30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6327"/>
  </p:normalViewPr>
  <p:slideViewPr>
    <p:cSldViewPr snapToGrid="0" snapToObjects="1">
      <p:cViewPr varScale="1">
        <p:scale>
          <a:sx n="154" d="100"/>
          <a:sy n="154" d="100"/>
        </p:scale>
        <p:origin x="24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4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tenberg, David" userId="S::djwesten@umsystem.edu::c6dde8ff-9b4e-4a8c-8f1e-baa4570572a3" providerId="AD" clId="Web-{12C783A9-1E60-98C1-BC36-D7540FC536ED}"/>
    <pc:docChg chg="addSld delSld">
      <pc:chgData name="Westenberg, David" userId="S::djwesten@umsystem.edu::c6dde8ff-9b4e-4a8c-8f1e-baa4570572a3" providerId="AD" clId="Web-{12C783A9-1E60-98C1-BC36-D7540FC536ED}" dt="2025-03-19T04:09:02.377" v="1"/>
      <pc:docMkLst>
        <pc:docMk/>
      </pc:docMkLst>
      <pc:sldChg chg="del">
        <pc:chgData name="Westenberg, David" userId="S::djwesten@umsystem.edu::c6dde8ff-9b4e-4a8c-8f1e-baa4570572a3" providerId="AD" clId="Web-{12C783A9-1E60-98C1-BC36-D7540FC536ED}" dt="2025-03-19T04:08:35.986" v="0"/>
        <pc:sldMkLst>
          <pc:docMk/>
          <pc:sldMk cId="3508947691" sldId="459"/>
        </pc:sldMkLst>
      </pc:sldChg>
      <pc:sldChg chg="add">
        <pc:chgData name="Westenberg, David" userId="S::djwesten@umsystem.edu::c6dde8ff-9b4e-4a8c-8f1e-baa4570572a3" providerId="AD" clId="Web-{12C783A9-1E60-98C1-BC36-D7540FC536ED}" dt="2025-03-19T04:09:02.377" v="1"/>
        <pc:sldMkLst>
          <pc:docMk/>
          <pc:sldMk cId="3210685713" sldId="475"/>
        </pc:sldMkLst>
      </pc:sldChg>
    </pc:docChg>
  </pc:docChgLst>
  <pc:docChgLst>
    <pc:chgData name="Westenberg, David" userId="S::djwesten@umsystem.edu::c6dde8ff-9b4e-4a8c-8f1e-baa4570572a3" providerId="AD" clId="Web-{A0DDC716-7761-433E-7579-94089509540F}"/>
    <pc:docChg chg="modSld">
      <pc:chgData name="Westenberg, David" userId="S::djwesten@umsystem.edu::c6dde8ff-9b4e-4a8c-8f1e-baa4570572a3" providerId="AD" clId="Web-{A0DDC716-7761-433E-7579-94089509540F}" dt="2025-03-20T13:27:57.628" v="93" actId="20577"/>
      <pc:docMkLst>
        <pc:docMk/>
      </pc:docMkLst>
      <pc:sldChg chg="modSp">
        <pc:chgData name="Westenberg, David" userId="S::djwesten@umsystem.edu::c6dde8ff-9b4e-4a8c-8f1e-baa4570572a3" providerId="AD" clId="Web-{A0DDC716-7761-433E-7579-94089509540F}" dt="2025-03-20T13:21:56.380" v="16" actId="20577"/>
        <pc:sldMkLst>
          <pc:docMk/>
          <pc:sldMk cId="3742201851" sldId="470"/>
        </pc:sldMkLst>
        <pc:spChg chg="mod">
          <ac:chgData name="Westenberg, David" userId="S::djwesten@umsystem.edu::c6dde8ff-9b4e-4a8c-8f1e-baa4570572a3" providerId="AD" clId="Web-{A0DDC716-7761-433E-7579-94089509540F}" dt="2025-03-20T13:21:56.380" v="16" actId="20577"/>
          <ac:spMkLst>
            <pc:docMk/>
            <pc:sldMk cId="3742201851" sldId="470"/>
            <ac:spMk id="3" creationId="{94CF0CD4-82FA-F91B-B3AD-E88C2600E15A}"/>
          </ac:spMkLst>
        </pc:spChg>
      </pc:sldChg>
      <pc:sldChg chg="modSp">
        <pc:chgData name="Westenberg, David" userId="S::djwesten@umsystem.edu::c6dde8ff-9b4e-4a8c-8f1e-baa4570572a3" providerId="AD" clId="Web-{A0DDC716-7761-433E-7579-94089509540F}" dt="2025-03-20T13:27:57.628" v="93" actId="20577"/>
        <pc:sldMkLst>
          <pc:docMk/>
          <pc:sldMk cId="3479729601" sldId="472"/>
        </pc:sldMkLst>
        <pc:spChg chg="mod">
          <ac:chgData name="Westenberg, David" userId="S::djwesten@umsystem.edu::c6dde8ff-9b4e-4a8c-8f1e-baa4570572a3" providerId="AD" clId="Web-{A0DDC716-7761-433E-7579-94089509540F}" dt="2025-03-20T13:27:57.628" v="93" actId="20577"/>
          <ac:spMkLst>
            <pc:docMk/>
            <pc:sldMk cId="3479729601" sldId="472"/>
            <ac:spMk id="3" creationId="{1AB9CA4D-B006-28BD-56BD-F2778DEDD0A6}"/>
          </ac:spMkLst>
        </pc:spChg>
      </pc:sldChg>
      <pc:sldChg chg="addSp delSp modSp">
        <pc:chgData name="Westenberg, David" userId="S::djwesten@umsystem.edu::c6dde8ff-9b4e-4a8c-8f1e-baa4570572a3" providerId="AD" clId="Web-{A0DDC716-7761-433E-7579-94089509540F}" dt="2025-03-20T13:27:00.485" v="84" actId="20577"/>
        <pc:sldMkLst>
          <pc:docMk/>
          <pc:sldMk cId="2576549962" sldId="473"/>
        </pc:sldMkLst>
        <pc:spChg chg="del mod">
          <ac:chgData name="Westenberg, David" userId="S::djwesten@umsystem.edu::c6dde8ff-9b4e-4a8c-8f1e-baa4570572a3" providerId="AD" clId="Web-{A0DDC716-7761-433E-7579-94089509540F}" dt="2025-03-20T13:25:56.639" v="35"/>
          <ac:spMkLst>
            <pc:docMk/>
            <pc:sldMk cId="2576549962" sldId="473"/>
            <ac:spMk id="3" creationId="{6C6E9B57-3CE9-7961-9F60-ADA293C5FFD9}"/>
          </ac:spMkLst>
        </pc:spChg>
        <pc:spChg chg="add del mod">
          <ac:chgData name="Westenberg, David" userId="S::djwesten@umsystem.edu::c6dde8ff-9b4e-4a8c-8f1e-baa4570572a3" providerId="AD" clId="Web-{A0DDC716-7761-433E-7579-94089509540F}" dt="2025-03-20T13:26:17.187" v="36"/>
          <ac:spMkLst>
            <pc:docMk/>
            <pc:sldMk cId="2576549962" sldId="473"/>
            <ac:spMk id="7" creationId="{9CC5CCB3-C6E0-2BE0-44EC-4FEF8C2D4A6C}"/>
          </ac:spMkLst>
        </pc:spChg>
        <pc:spChg chg="add mod">
          <ac:chgData name="Westenberg, David" userId="S::djwesten@umsystem.edu::c6dde8ff-9b4e-4a8c-8f1e-baa4570572a3" providerId="AD" clId="Web-{A0DDC716-7761-433E-7579-94089509540F}" dt="2025-03-20T13:27:00.485" v="84" actId="20577"/>
          <ac:spMkLst>
            <pc:docMk/>
            <pc:sldMk cId="2576549962" sldId="473"/>
            <ac:spMk id="9" creationId="{B19509B2-FD1E-C454-A478-F34590B59533}"/>
          </ac:spMkLst>
        </pc:spChg>
      </pc:sldChg>
    </pc:docChg>
  </pc:docChgLst>
  <pc:docChgLst>
    <pc:chgData name="Westenberg, David" userId="S::djwesten@umsystem.edu::c6dde8ff-9b4e-4a8c-8f1e-baa4570572a3" providerId="AD" clId="Web-{260CB6F9-1606-18A8-31C8-499C686BD0BA}"/>
    <pc:docChg chg="modSld">
      <pc:chgData name="Westenberg, David" userId="S::djwesten@umsystem.edu::c6dde8ff-9b4e-4a8c-8f1e-baa4570572a3" providerId="AD" clId="Web-{260CB6F9-1606-18A8-31C8-499C686BD0BA}" dt="2025-03-19T23:09:24.207" v="6" actId="20577"/>
      <pc:docMkLst>
        <pc:docMk/>
      </pc:docMkLst>
      <pc:sldChg chg="modSp">
        <pc:chgData name="Westenberg, David" userId="S::djwesten@umsystem.edu::c6dde8ff-9b4e-4a8c-8f1e-baa4570572a3" providerId="AD" clId="Web-{260CB6F9-1606-18A8-31C8-499C686BD0BA}" dt="2025-03-19T23:09:24.207" v="6" actId="20577"/>
        <pc:sldMkLst>
          <pc:docMk/>
          <pc:sldMk cId="1343836880" sldId="408"/>
        </pc:sldMkLst>
        <pc:spChg chg="mod">
          <ac:chgData name="Westenberg, David" userId="S::djwesten@umsystem.edu::c6dde8ff-9b4e-4a8c-8f1e-baa4570572a3" providerId="AD" clId="Web-{260CB6F9-1606-18A8-31C8-499C686BD0BA}" dt="2025-03-19T23:09:24.207" v="6" actId="20577"/>
          <ac:spMkLst>
            <pc:docMk/>
            <pc:sldMk cId="1343836880" sldId="408"/>
            <ac:spMk id="2" creationId="{CFEFDEFA-6E51-1B59-6441-31D5A99DB95B}"/>
          </ac:spMkLst>
        </pc:spChg>
      </pc:sldChg>
      <pc:sldChg chg="modSp">
        <pc:chgData name="Westenberg, David" userId="S::djwesten@umsystem.edu::c6dde8ff-9b4e-4a8c-8f1e-baa4570572a3" providerId="AD" clId="Web-{260CB6F9-1606-18A8-31C8-499C686BD0BA}" dt="2025-03-19T23:06:08.826" v="5" actId="20577"/>
        <pc:sldMkLst>
          <pc:docMk/>
          <pc:sldMk cId="1548596315" sldId="469"/>
        </pc:sldMkLst>
        <pc:spChg chg="mod">
          <ac:chgData name="Westenberg, David" userId="S::djwesten@umsystem.edu::c6dde8ff-9b4e-4a8c-8f1e-baa4570572a3" providerId="AD" clId="Web-{260CB6F9-1606-18A8-31C8-499C686BD0BA}" dt="2025-03-19T23:06:08.826" v="5" actId="20577"/>
          <ac:spMkLst>
            <pc:docMk/>
            <pc:sldMk cId="1548596315" sldId="469"/>
            <ac:spMk id="3" creationId="{1D95F779-99B4-9DCC-4F1D-7C6B0E8C15B4}"/>
          </ac:spMkLst>
        </pc:spChg>
      </pc:sldChg>
    </pc:docChg>
  </pc:docChgLst>
  <pc:docChgLst>
    <pc:chgData name="Westenberg, David" userId="S::djwesten@umsystem.edu::c6dde8ff-9b4e-4a8c-8f1e-baa4570572a3" providerId="AD" clId="Web-{A8ACB36E-F5BE-253E-447F-DD515C4AB7F2}"/>
    <pc:docChg chg="addSld addMainMaster">
      <pc:chgData name="Westenberg, David" userId="S::djwesten@umsystem.edu::c6dde8ff-9b4e-4a8c-8f1e-baa4570572a3" providerId="AD" clId="Web-{A8ACB36E-F5BE-253E-447F-DD515C4AB7F2}" dt="2025-03-19T03:36:36.754" v="8"/>
      <pc:docMkLst>
        <pc:docMk/>
      </pc:docMkLst>
      <pc:sldChg chg="add">
        <pc:chgData name="Westenberg, David" userId="S::djwesten@umsystem.edu::c6dde8ff-9b4e-4a8c-8f1e-baa4570572a3" providerId="AD" clId="Web-{A8ACB36E-F5BE-253E-447F-DD515C4AB7F2}" dt="2025-03-19T03:36:17.425" v="0"/>
        <pc:sldMkLst>
          <pc:docMk/>
          <pc:sldMk cId="2608023941" sldId="466"/>
        </pc:sldMkLst>
      </pc:sldChg>
      <pc:sldChg chg="add">
        <pc:chgData name="Westenberg, David" userId="S::djwesten@umsystem.edu::c6dde8ff-9b4e-4a8c-8f1e-baa4570572a3" providerId="AD" clId="Web-{A8ACB36E-F5BE-253E-447F-DD515C4AB7F2}" dt="2025-03-19T03:36:23.504" v="1"/>
        <pc:sldMkLst>
          <pc:docMk/>
          <pc:sldMk cId="1485880125" sldId="467"/>
        </pc:sldMkLst>
      </pc:sldChg>
      <pc:sldChg chg="add">
        <pc:chgData name="Westenberg, David" userId="S::djwesten@umsystem.edu::c6dde8ff-9b4e-4a8c-8f1e-baa4570572a3" providerId="AD" clId="Web-{A8ACB36E-F5BE-253E-447F-DD515C4AB7F2}" dt="2025-03-19T03:36:25.754" v="2"/>
        <pc:sldMkLst>
          <pc:docMk/>
          <pc:sldMk cId="2918949111" sldId="468"/>
        </pc:sldMkLst>
      </pc:sldChg>
      <pc:sldChg chg="add">
        <pc:chgData name="Westenberg, David" userId="S::djwesten@umsystem.edu::c6dde8ff-9b4e-4a8c-8f1e-baa4570572a3" providerId="AD" clId="Web-{A8ACB36E-F5BE-253E-447F-DD515C4AB7F2}" dt="2025-03-19T03:36:27.801" v="3"/>
        <pc:sldMkLst>
          <pc:docMk/>
          <pc:sldMk cId="1343587793" sldId="469"/>
        </pc:sldMkLst>
      </pc:sldChg>
      <pc:sldChg chg="add">
        <pc:chgData name="Westenberg, David" userId="S::djwesten@umsystem.edu::c6dde8ff-9b4e-4a8c-8f1e-baa4570572a3" providerId="AD" clId="Web-{A8ACB36E-F5BE-253E-447F-DD515C4AB7F2}" dt="2025-03-19T03:36:29.566" v="4"/>
        <pc:sldMkLst>
          <pc:docMk/>
          <pc:sldMk cId="3661678738" sldId="470"/>
        </pc:sldMkLst>
      </pc:sldChg>
      <pc:sldChg chg="add">
        <pc:chgData name="Westenberg, David" userId="S::djwesten@umsystem.edu::c6dde8ff-9b4e-4a8c-8f1e-baa4570572a3" providerId="AD" clId="Web-{A8ACB36E-F5BE-253E-447F-DD515C4AB7F2}" dt="2025-03-19T03:36:31.488" v="5"/>
        <pc:sldMkLst>
          <pc:docMk/>
          <pc:sldMk cId="3338103938" sldId="471"/>
        </pc:sldMkLst>
      </pc:sldChg>
      <pc:sldChg chg="add">
        <pc:chgData name="Westenberg, David" userId="S::djwesten@umsystem.edu::c6dde8ff-9b4e-4a8c-8f1e-baa4570572a3" providerId="AD" clId="Web-{A8ACB36E-F5BE-253E-447F-DD515C4AB7F2}" dt="2025-03-19T03:36:33.098" v="6"/>
        <pc:sldMkLst>
          <pc:docMk/>
          <pc:sldMk cId="3434927968" sldId="472"/>
        </pc:sldMkLst>
      </pc:sldChg>
      <pc:sldChg chg="add">
        <pc:chgData name="Westenberg, David" userId="S::djwesten@umsystem.edu::c6dde8ff-9b4e-4a8c-8f1e-baa4570572a3" providerId="AD" clId="Web-{A8ACB36E-F5BE-253E-447F-DD515C4AB7F2}" dt="2025-03-19T03:36:34.754" v="7"/>
        <pc:sldMkLst>
          <pc:docMk/>
          <pc:sldMk cId="4276925264" sldId="473"/>
        </pc:sldMkLst>
      </pc:sldChg>
      <pc:sldChg chg="add">
        <pc:chgData name="Westenberg, David" userId="S::djwesten@umsystem.edu::c6dde8ff-9b4e-4a8c-8f1e-baa4570572a3" providerId="AD" clId="Web-{A8ACB36E-F5BE-253E-447F-DD515C4AB7F2}" dt="2025-03-19T03:36:36.754" v="8"/>
        <pc:sldMkLst>
          <pc:docMk/>
          <pc:sldMk cId="2173601065" sldId="474"/>
        </pc:sldMkLst>
      </pc:sldChg>
      <pc:sldMasterChg chg="add addSldLayout">
        <pc:chgData name="Westenberg, David" userId="S::djwesten@umsystem.edu::c6dde8ff-9b4e-4a8c-8f1e-baa4570572a3" providerId="AD" clId="Web-{A8ACB36E-F5BE-253E-447F-DD515C4AB7F2}" dt="2025-03-19T03:36:17.425" v="0"/>
        <pc:sldMasterMkLst>
          <pc:docMk/>
          <pc:sldMasterMk cId="1667809584" sldId="2147483872"/>
        </pc:sldMasterMkLst>
        <pc:sldLayoutChg chg="add">
          <pc:chgData name="Westenberg, David" userId="S::djwesten@umsystem.edu::c6dde8ff-9b4e-4a8c-8f1e-baa4570572a3" providerId="AD" clId="Web-{A8ACB36E-F5BE-253E-447F-DD515C4AB7F2}" dt="2025-03-19T03:36:17.425" v="0"/>
          <pc:sldLayoutMkLst>
            <pc:docMk/>
            <pc:sldMasterMk cId="1667809584" sldId="2147483872"/>
            <pc:sldLayoutMk cId="1853852170" sldId="2147483865"/>
          </pc:sldLayoutMkLst>
        </pc:sldLayoutChg>
      </pc:sldMasterChg>
    </pc:docChg>
  </pc:docChgLst>
  <pc:docChgLst>
    <pc:chgData name="Westenberg, David" userId="S::djwesten@umsystem.edu::c6dde8ff-9b4e-4a8c-8f1e-baa4570572a3" providerId="AD" clId="Web-{95902691-EF97-F7CB-397C-BE5D4FDA48C1}"/>
    <pc:docChg chg="addSld delSld modSld">
      <pc:chgData name="Westenberg, David" userId="S::djwesten@umsystem.edu::c6dde8ff-9b4e-4a8c-8f1e-baa4570572a3" providerId="AD" clId="Web-{95902691-EF97-F7CB-397C-BE5D4FDA48C1}" dt="2025-03-19T03:58:01.304" v="29" actId="20577"/>
      <pc:docMkLst>
        <pc:docMk/>
      </pc:docMkLst>
      <pc:sldChg chg="modSp">
        <pc:chgData name="Westenberg, David" userId="S::djwesten@umsystem.edu::c6dde8ff-9b4e-4a8c-8f1e-baa4570572a3" providerId="AD" clId="Web-{95902691-EF97-F7CB-397C-BE5D4FDA48C1}" dt="2025-03-19T03:58:01.304" v="29" actId="20577"/>
        <pc:sldMkLst>
          <pc:docMk/>
          <pc:sldMk cId="2443770048" sldId="284"/>
        </pc:sldMkLst>
        <pc:spChg chg="mod">
          <ac:chgData name="Westenberg, David" userId="S::djwesten@umsystem.edu::c6dde8ff-9b4e-4a8c-8f1e-baa4570572a3" providerId="AD" clId="Web-{95902691-EF97-F7CB-397C-BE5D4FDA48C1}" dt="2025-03-19T03:58:01.304" v="29" actId="20577"/>
          <ac:spMkLst>
            <pc:docMk/>
            <pc:sldMk cId="2443770048" sldId="284"/>
            <ac:spMk id="7" creationId="{89FB70D5-347D-6570-D3B0-C13B72F5050C}"/>
          </ac:spMkLst>
        </pc:spChg>
      </pc:sldChg>
      <pc:sldChg chg="add">
        <pc:chgData name="Westenberg, David" userId="S::djwesten@umsystem.edu::c6dde8ff-9b4e-4a8c-8f1e-baa4570572a3" providerId="AD" clId="Web-{95902691-EF97-F7CB-397C-BE5D4FDA48C1}" dt="2025-03-19T03:56:32.445" v="9"/>
        <pc:sldMkLst>
          <pc:docMk/>
          <pc:sldMk cId="508632760" sldId="466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95" v="8"/>
        <pc:sldMkLst>
          <pc:docMk/>
          <pc:sldMk cId="2608023941" sldId="466"/>
        </pc:sldMkLst>
      </pc:sldChg>
      <pc:sldChg chg="add">
        <pc:chgData name="Westenberg, David" userId="S::djwesten@umsystem.edu::c6dde8ff-9b4e-4a8c-8f1e-baa4570572a3" providerId="AD" clId="Web-{95902691-EF97-F7CB-397C-BE5D4FDA48C1}" dt="2025-03-19T03:56:38.398" v="10"/>
        <pc:sldMkLst>
          <pc:docMk/>
          <pc:sldMk cId="1140382189" sldId="467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95" v="7"/>
        <pc:sldMkLst>
          <pc:docMk/>
          <pc:sldMk cId="1485880125" sldId="467"/>
        </pc:sldMkLst>
      </pc:sldChg>
      <pc:sldChg chg="add">
        <pc:chgData name="Westenberg, David" userId="S::djwesten@umsystem.edu::c6dde8ff-9b4e-4a8c-8f1e-baa4570572a3" providerId="AD" clId="Web-{95902691-EF97-F7CB-397C-BE5D4FDA48C1}" dt="2025-03-19T03:56:40.117" v="11"/>
        <pc:sldMkLst>
          <pc:docMk/>
          <pc:sldMk cId="607376911" sldId="468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95" v="6"/>
        <pc:sldMkLst>
          <pc:docMk/>
          <pc:sldMk cId="2918949111" sldId="468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95" v="5"/>
        <pc:sldMkLst>
          <pc:docMk/>
          <pc:sldMk cId="1343587793" sldId="469"/>
        </pc:sldMkLst>
      </pc:sldChg>
      <pc:sldChg chg="add">
        <pc:chgData name="Westenberg, David" userId="S::djwesten@umsystem.edu::c6dde8ff-9b4e-4a8c-8f1e-baa4570572a3" providerId="AD" clId="Web-{95902691-EF97-F7CB-397C-BE5D4FDA48C1}" dt="2025-03-19T03:56:42.179" v="12"/>
        <pc:sldMkLst>
          <pc:docMk/>
          <pc:sldMk cId="1548596315" sldId="469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79" v="4"/>
        <pc:sldMkLst>
          <pc:docMk/>
          <pc:sldMk cId="3661678738" sldId="470"/>
        </pc:sldMkLst>
      </pc:sldChg>
      <pc:sldChg chg="add">
        <pc:chgData name="Westenberg, David" userId="S::djwesten@umsystem.edu::c6dde8ff-9b4e-4a8c-8f1e-baa4570572a3" providerId="AD" clId="Web-{95902691-EF97-F7CB-397C-BE5D4FDA48C1}" dt="2025-03-19T03:56:43.883" v="13"/>
        <pc:sldMkLst>
          <pc:docMk/>
          <pc:sldMk cId="3742201851" sldId="470"/>
        </pc:sldMkLst>
      </pc:sldChg>
      <pc:sldChg chg="add">
        <pc:chgData name="Westenberg, David" userId="S::djwesten@umsystem.edu::c6dde8ff-9b4e-4a8c-8f1e-baa4570572a3" providerId="AD" clId="Web-{95902691-EF97-F7CB-397C-BE5D4FDA48C1}" dt="2025-03-19T03:56:45.429" v="14"/>
        <pc:sldMkLst>
          <pc:docMk/>
          <pc:sldMk cId="2684329186" sldId="471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79" v="3"/>
        <pc:sldMkLst>
          <pc:docMk/>
          <pc:sldMk cId="3338103938" sldId="471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79" v="2"/>
        <pc:sldMkLst>
          <pc:docMk/>
          <pc:sldMk cId="3434927968" sldId="472"/>
        </pc:sldMkLst>
      </pc:sldChg>
      <pc:sldChg chg="add">
        <pc:chgData name="Westenberg, David" userId="S::djwesten@umsystem.edu::c6dde8ff-9b4e-4a8c-8f1e-baa4570572a3" providerId="AD" clId="Web-{95902691-EF97-F7CB-397C-BE5D4FDA48C1}" dt="2025-03-19T03:56:47.101" v="15"/>
        <pc:sldMkLst>
          <pc:docMk/>
          <pc:sldMk cId="3479729601" sldId="472"/>
        </pc:sldMkLst>
      </pc:sldChg>
      <pc:sldChg chg="add">
        <pc:chgData name="Westenberg, David" userId="S::djwesten@umsystem.edu::c6dde8ff-9b4e-4a8c-8f1e-baa4570572a3" providerId="AD" clId="Web-{95902691-EF97-F7CB-397C-BE5D4FDA48C1}" dt="2025-03-19T03:56:48.851" v="16"/>
        <pc:sldMkLst>
          <pc:docMk/>
          <pc:sldMk cId="2576549962" sldId="473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79" v="1"/>
        <pc:sldMkLst>
          <pc:docMk/>
          <pc:sldMk cId="4276925264" sldId="473"/>
        </pc:sldMkLst>
      </pc:sldChg>
      <pc:sldChg chg="del">
        <pc:chgData name="Westenberg, David" userId="S::djwesten@umsystem.edu::c6dde8ff-9b4e-4a8c-8f1e-baa4570572a3" providerId="AD" clId="Web-{95902691-EF97-F7CB-397C-BE5D4FDA48C1}" dt="2025-03-19T03:55:37.179" v="0"/>
        <pc:sldMkLst>
          <pc:docMk/>
          <pc:sldMk cId="2173601065" sldId="474"/>
        </pc:sldMkLst>
      </pc:sldChg>
      <pc:sldChg chg="add">
        <pc:chgData name="Westenberg, David" userId="S::djwesten@umsystem.edu::c6dde8ff-9b4e-4a8c-8f1e-baa4570572a3" providerId="AD" clId="Web-{95902691-EF97-F7CB-397C-BE5D4FDA48C1}" dt="2025-03-19T03:56:51.242" v="17"/>
        <pc:sldMkLst>
          <pc:docMk/>
          <pc:sldMk cId="3282153666" sldId="474"/>
        </pc:sldMkLst>
      </pc:sldChg>
    </pc:docChg>
  </pc:docChgLst>
  <pc:docChgLst>
    <pc:chgData name="Schlegel, Joshua" userId="bb9e74a5-fe40-4ffd-8d3e-284b0de831d6" providerId="ADAL" clId="{C0C56D93-1FFA-49CE-9542-AE2CEB7AFC4F}"/>
    <pc:docChg chg="undo custSel addSld delSld modSld sldOrd modMainMaster">
      <pc:chgData name="Schlegel, Joshua" userId="bb9e74a5-fe40-4ffd-8d3e-284b0de831d6" providerId="ADAL" clId="{C0C56D93-1FFA-49CE-9542-AE2CEB7AFC4F}" dt="2025-03-20T17:56:08.684" v="992" actId="47"/>
      <pc:docMkLst>
        <pc:docMk/>
      </pc:docMkLst>
      <pc:sldChg chg="modSp mod">
        <pc:chgData name="Schlegel, Joshua" userId="bb9e74a5-fe40-4ffd-8d3e-284b0de831d6" providerId="ADAL" clId="{C0C56D93-1FFA-49CE-9542-AE2CEB7AFC4F}" dt="2025-03-18T16:22:51.489" v="13" actId="20577"/>
        <pc:sldMkLst>
          <pc:docMk/>
          <pc:sldMk cId="1818187218" sldId="256"/>
        </pc:sldMkLst>
        <pc:spChg chg="mod">
          <ac:chgData name="Schlegel, Joshua" userId="bb9e74a5-fe40-4ffd-8d3e-284b0de831d6" providerId="ADAL" clId="{C0C56D93-1FFA-49CE-9542-AE2CEB7AFC4F}" dt="2025-03-18T16:22:51.489" v="13" actId="20577"/>
          <ac:spMkLst>
            <pc:docMk/>
            <pc:sldMk cId="1818187218" sldId="256"/>
            <ac:spMk id="9" creationId="{6824D461-9847-B4A6-9002-73F9FD3C7559}"/>
          </ac:spMkLst>
        </pc:spChg>
      </pc:sldChg>
      <pc:sldChg chg="addSp delSp modSp add mod chgLayout">
        <pc:chgData name="Schlegel, Joshua" userId="bb9e74a5-fe40-4ffd-8d3e-284b0de831d6" providerId="ADAL" clId="{C0C56D93-1FFA-49CE-9542-AE2CEB7AFC4F}" dt="2025-03-18T21:08:56.008" v="537" actId="700"/>
        <pc:sldMkLst>
          <pc:docMk/>
          <pc:sldMk cId="3157815114" sldId="257"/>
        </pc:sldMkLst>
        <pc:spChg chg="mod ord">
          <ac:chgData name="Schlegel, Joshua" userId="bb9e74a5-fe40-4ffd-8d3e-284b0de831d6" providerId="ADAL" clId="{C0C56D93-1FFA-49CE-9542-AE2CEB7AFC4F}" dt="2025-03-18T21:08:56.008" v="537" actId="700"/>
          <ac:spMkLst>
            <pc:docMk/>
            <pc:sldMk cId="3157815114" sldId="257"/>
            <ac:spMk id="3" creationId="{37845D74-9B10-1B44-ABF0-CB6BE3686E25}"/>
          </ac:spMkLst>
        </pc:spChg>
        <pc:spChg chg="add mod ord">
          <ac:chgData name="Schlegel, Joshua" userId="bb9e74a5-fe40-4ffd-8d3e-284b0de831d6" providerId="ADAL" clId="{C0C56D93-1FFA-49CE-9542-AE2CEB7AFC4F}" dt="2025-03-18T21:08:56.008" v="537" actId="700"/>
          <ac:spMkLst>
            <pc:docMk/>
            <pc:sldMk cId="3157815114" sldId="257"/>
            <ac:spMk id="4" creationId="{FDFA9F1E-8380-1750-1866-9CAE9BFE6F4B}"/>
          </ac:spMkLst>
        </pc:spChg>
        <pc:spChg chg="mod ord">
          <ac:chgData name="Schlegel, Joshua" userId="bb9e74a5-fe40-4ffd-8d3e-284b0de831d6" providerId="ADAL" clId="{C0C56D93-1FFA-49CE-9542-AE2CEB7AFC4F}" dt="2025-03-18T21:08:56.008" v="537" actId="700"/>
          <ac:spMkLst>
            <pc:docMk/>
            <pc:sldMk cId="3157815114" sldId="257"/>
            <ac:spMk id="19" creationId="{57E3B153-5CBB-1F1D-0CD0-9E4FC03D52F8}"/>
          </ac:spMkLst>
        </pc:spChg>
      </pc:sldChg>
      <pc:sldChg chg="addSp delSp modSp add mod modClrScheme chgLayout">
        <pc:chgData name="Schlegel, Joshua" userId="bb9e74a5-fe40-4ffd-8d3e-284b0de831d6" providerId="ADAL" clId="{C0C56D93-1FFA-49CE-9542-AE2CEB7AFC4F}" dt="2025-03-19T21:20:42.459" v="980" actId="5793"/>
        <pc:sldMkLst>
          <pc:docMk/>
          <pc:sldMk cId="3654265549" sldId="258"/>
        </pc:sldMkLst>
        <pc:spChg chg="mod ord">
          <ac:chgData name="Schlegel, Joshua" userId="bb9e74a5-fe40-4ffd-8d3e-284b0de831d6" providerId="ADAL" clId="{C0C56D93-1FFA-49CE-9542-AE2CEB7AFC4F}" dt="2025-03-19T15:08:24.393" v="882" actId="700"/>
          <ac:spMkLst>
            <pc:docMk/>
            <pc:sldMk cId="3654265549" sldId="258"/>
            <ac:spMk id="2" creationId="{68420E42-8FAF-E7F3-430C-D9357D712692}"/>
          </ac:spMkLst>
        </pc:spChg>
        <pc:spChg chg="mod ord">
          <ac:chgData name="Schlegel, Joshua" userId="bb9e74a5-fe40-4ffd-8d3e-284b0de831d6" providerId="ADAL" clId="{C0C56D93-1FFA-49CE-9542-AE2CEB7AFC4F}" dt="2025-03-19T21:20:42.459" v="980" actId="5793"/>
          <ac:spMkLst>
            <pc:docMk/>
            <pc:sldMk cId="3654265549" sldId="258"/>
            <ac:spMk id="3" creationId="{5E0F61DD-04D3-26FC-B137-D239436DB0A6}"/>
          </ac:spMkLst>
        </pc:spChg>
        <pc:spChg chg="add del mod ord">
          <ac:chgData name="Schlegel, Joshua" userId="bb9e74a5-fe40-4ffd-8d3e-284b0de831d6" providerId="ADAL" clId="{C0C56D93-1FFA-49CE-9542-AE2CEB7AFC4F}" dt="2025-03-19T15:08:24.393" v="882" actId="700"/>
          <ac:spMkLst>
            <pc:docMk/>
            <pc:sldMk cId="3654265549" sldId="258"/>
            <ac:spMk id="4" creationId="{086B8A07-9372-2584-898D-D9511E80F8ED}"/>
          </ac:spMkLst>
        </pc:spChg>
        <pc:spChg chg="add mod ord">
          <ac:chgData name="Schlegel, Joshua" userId="bb9e74a5-fe40-4ffd-8d3e-284b0de831d6" providerId="ADAL" clId="{C0C56D93-1FFA-49CE-9542-AE2CEB7AFC4F}" dt="2025-03-19T15:08:24.393" v="882" actId="700"/>
          <ac:spMkLst>
            <pc:docMk/>
            <pc:sldMk cId="3654265549" sldId="258"/>
            <ac:spMk id="5" creationId="{F6954EC2-F67D-97D1-B405-B91695FE4982}"/>
          </ac:spMkLst>
        </pc:spChg>
      </pc:sldChg>
      <pc:sldChg chg="del">
        <pc:chgData name="Schlegel, Joshua" userId="bb9e74a5-fe40-4ffd-8d3e-284b0de831d6" providerId="ADAL" clId="{C0C56D93-1FFA-49CE-9542-AE2CEB7AFC4F}" dt="2025-03-18T16:22:36.708" v="0" actId="47"/>
        <pc:sldMkLst>
          <pc:docMk/>
          <pc:sldMk cId="2848465510" sldId="282"/>
        </pc:sldMkLst>
      </pc:sldChg>
      <pc:sldChg chg="addSp delSp modSp add mod modClrScheme chgLayout">
        <pc:chgData name="Schlegel, Joshua" userId="bb9e74a5-fe40-4ffd-8d3e-284b0de831d6" providerId="ADAL" clId="{C0C56D93-1FFA-49CE-9542-AE2CEB7AFC4F}" dt="2025-03-19T21:17:14.608" v="939" actId="20577"/>
        <pc:sldMkLst>
          <pc:docMk/>
          <pc:sldMk cId="526220065" sldId="306"/>
        </pc:sldMkLst>
        <pc:spChg chg="add mod ord">
          <ac:chgData name="Schlegel, Joshua" userId="bb9e74a5-fe40-4ffd-8d3e-284b0de831d6" providerId="ADAL" clId="{C0C56D93-1FFA-49CE-9542-AE2CEB7AFC4F}" dt="2025-03-18T17:39:34.580" v="519" actId="700"/>
          <ac:spMkLst>
            <pc:docMk/>
            <pc:sldMk cId="526220065" sldId="306"/>
            <ac:spMk id="3" creationId="{1EE624BE-3FBB-2717-E2E0-A91B3D7FCD5A}"/>
          </ac:spMkLst>
        </pc:spChg>
        <pc:spChg chg="mod ord">
          <ac:chgData name="Schlegel, Joshua" userId="bb9e74a5-fe40-4ffd-8d3e-284b0de831d6" providerId="ADAL" clId="{C0C56D93-1FFA-49CE-9542-AE2CEB7AFC4F}" dt="2025-03-18T17:39:57.064" v="529"/>
          <ac:spMkLst>
            <pc:docMk/>
            <pc:sldMk cId="526220065" sldId="306"/>
            <ac:spMk id="6" creationId="{91057ABC-3984-F79F-B775-352682D2806C}"/>
          </ac:spMkLst>
        </pc:spChg>
        <pc:spChg chg="mod ord">
          <ac:chgData name="Schlegel, Joshua" userId="bb9e74a5-fe40-4ffd-8d3e-284b0de831d6" providerId="ADAL" clId="{C0C56D93-1FFA-49CE-9542-AE2CEB7AFC4F}" dt="2025-03-19T21:17:14.608" v="939" actId="20577"/>
          <ac:spMkLst>
            <pc:docMk/>
            <pc:sldMk cId="526220065" sldId="306"/>
            <ac:spMk id="7" creationId="{B7CF1D75-EC98-CEB5-9D0B-3590CC4456AB}"/>
          </ac:spMkLst>
        </pc:spChg>
      </pc:sldChg>
      <pc:sldChg chg="addSp delSp modSp add mod modClrScheme chgLayout">
        <pc:chgData name="Schlegel, Joshua" userId="bb9e74a5-fe40-4ffd-8d3e-284b0de831d6" providerId="ADAL" clId="{C0C56D93-1FFA-49CE-9542-AE2CEB7AFC4F}" dt="2025-03-18T17:40:10.309" v="533" actId="478"/>
        <pc:sldMkLst>
          <pc:docMk/>
          <pc:sldMk cId="2808227657" sldId="307"/>
        </pc:sldMkLst>
        <pc:spChg chg="add mod ord">
          <ac:chgData name="Schlegel, Joshua" userId="bb9e74a5-fe40-4ffd-8d3e-284b0de831d6" providerId="ADAL" clId="{C0C56D93-1FFA-49CE-9542-AE2CEB7AFC4F}" dt="2025-03-18T17:39:07.133" v="515" actId="700"/>
          <ac:spMkLst>
            <pc:docMk/>
            <pc:sldMk cId="2808227657" sldId="307"/>
            <ac:spMk id="3" creationId="{6D86C1A0-1050-0707-C3B6-EDDD85AECE47}"/>
          </ac:spMkLst>
        </pc:spChg>
        <pc:spChg chg="add mod ord">
          <ac:chgData name="Schlegel, Joshua" userId="bb9e74a5-fe40-4ffd-8d3e-284b0de831d6" providerId="ADAL" clId="{C0C56D93-1FFA-49CE-9542-AE2CEB7AFC4F}" dt="2025-03-18T17:39:07.133" v="515" actId="700"/>
          <ac:spMkLst>
            <pc:docMk/>
            <pc:sldMk cId="2808227657" sldId="307"/>
            <ac:spMk id="5" creationId="{F44184BD-6F3C-6521-09D5-8F2D08B920CD}"/>
          </ac:spMkLst>
        </pc:spChg>
        <pc:spChg chg="mod ord">
          <ac:chgData name="Schlegel, Joshua" userId="bb9e74a5-fe40-4ffd-8d3e-284b0de831d6" providerId="ADAL" clId="{C0C56D93-1FFA-49CE-9542-AE2CEB7AFC4F}" dt="2025-03-18T17:39:51.133" v="528" actId="20577"/>
          <ac:spMkLst>
            <pc:docMk/>
            <pc:sldMk cId="2808227657" sldId="307"/>
            <ac:spMk id="6" creationId="{91057ABC-3984-F79F-B775-352682D2806C}"/>
          </ac:spMkLst>
        </pc:spChg>
      </pc:sldChg>
      <pc:sldChg chg="addSp delSp modSp add mod modClrScheme chgLayout">
        <pc:chgData name="Schlegel, Joshua" userId="bb9e74a5-fe40-4ffd-8d3e-284b0de831d6" providerId="ADAL" clId="{C0C56D93-1FFA-49CE-9542-AE2CEB7AFC4F}" dt="2025-03-18T17:40:06.869" v="532" actId="478"/>
        <pc:sldMkLst>
          <pc:docMk/>
          <pc:sldMk cId="2010369822" sldId="308"/>
        </pc:sldMkLst>
        <pc:spChg chg="add mod ord">
          <ac:chgData name="Schlegel, Joshua" userId="bb9e74a5-fe40-4ffd-8d3e-284b0de831d6" providerId="ADAL" clId="{C0C56D93-1FFA-49CE-9542-AE2CEB7AFC4F}" dt="2025-03-18T17:39:07.133" v="515" actId="700"/>
          <ac:spMkLst>
            <pc:docMk/>
            <pc:sldMk cId="2010369822" sldId="308"/>
            <ac:spMk id="3" creationId="{F6F101FB-BE63-7207-0472-C8E552E8C129}"/>
          </ac:spMkLst>
        </pc:spChg>
        <pc:spChg chg="add mod ord">
          <ac:chgData name="Schlegel, Joshua" userId="bb9e74a5-fe40-4ffd-8d3e-284b0de831d6" providerId="ADAL" clId="{C0C56D93-1FFA-49CE-9542-AE2CEB7AFC4F}" dt="2025-03-18T17:39:07.133" v="515" actId="700"/>
          <ac:spMkLst>
            <pc:docMk/>
            <pc:sldMk cId="2010369822" sldId="308"/>
            <ac:spMk id="5" creationId="{B801D45B-9CA2-8FFF-8649-74E1788F2D55}"/>
          </ac:spMkLst>
        </pc:spChg>
        <pc:spChg chg="add mod ord">
          <ac:chgData name="Schlegel, Joshua" userId="bb9e74a5-fe40-4ffd-8d3e-284b0de831d6" providerId="ADAL" clId="{C0C56D93-1FFA-49CE-9542-AE2CEB7AFC4F}" dt="2025-03-18T17:39:07.133" v="515" actId="700"/>
          <ac:spMkLst>
            <pc:docMk/>
            <pc:sldMk cId="2010369822" sldId="308"/>
            <ac:spMk id="6" creationId="{873C5DA4-81A7-FA9B-7C76-95D69092329A}"/>
          </ac:spMkLst>
        </pc:spChg>
        <pc:picChg chg="mod">
          <ac:chgData name="Schlegel, Joshua" userId="bb9e74a5-fe40-4ffd-8d3e-284b0de831d6" providerId="ADAL" clId="{C0C56D93-1FFA-49CE-9542-AE2CEB7AFC4F}" dt="2025-03-18T17:39:20.752" v="516" actId="1076"/>
          <ac:picMkLst>
            <pc:docMk/>
            <pc:sldMk cId="2010369822" sldId="308"/>
            <ac:picMk id="1026" creationId="{78A1B4C6-7595-068E-79F9-E54488652D6D}"/>
          </ac:picMkLst>
        </pc:picChg>
      </pc:sldChg>
      <pc:sldChg chg="addSp delSp modSp add del mod modClrScheme chgLayout">
        <pc:chgData name="Schlegel, Joshua" userId="bb9e74a5-fe40-4ffd-8d3e-284b0de831d6" providerId="ADAL" clId="{C0C56D93-1FFA-49CE-9542-AE2CEB7AFC4F}" dt="2025-03-18T17:36:56.195" v="499" actId="27636"/>
        <pc:sldMkLst>
          <pc:docMk/>
          <pc:sldMk cId="1916562689" sldId="319"/>
        </pc:sldMkLst>
        <pc:spChg chg="mod ord">
          <ac:chgData name="Schlegel, Joshua" userId="bb9e74a5-fe40-4ffd-8d3e-284b0de831d6" providerId="ADAL" clId="{C0C56D93-1FFA-49CE-9542-AE2CEB7AFC4F}" dt="2025-03-18T17:36:03.883" v="495" actId="700"/>
          <ac:spMkLst>
            <pc:docMk/>
            <pc:sldMk cId="1916562689" sldId="319"/>
            <ac:spMk id="2" creationId="{5EA7D2FC-9CAB-68FF-CFE2-15104EA0AAAD}"/>
          </ac:spMkLst>
        </pc:spChg>
        <pc:spChg chg="add del mod ord">
          <ac:chgData name="Schlegel, Joshua" userId="bb9e74a5-fe40-4ffd-8d3e-284b0de831d6" providerId="ADAL" clId="{C0C56D93-1FFA-49CE-9542-AE2CEB7AFC4F}" dt="2025-03-18T17:36:56.195" v="499" actId="27636"/>
          <ac:spMkLst>
            <pc:docMk/>
            <pc:sldMk cId="1916562689" sldId="319"/>
            <ac:spMk id="3" creationId="{93F7A79E-D8EC-FEC0-F1EF-414036291E9E}"/>
          </ac:spMkLst>
        </pc:spChg>
        <pc:spChg chg="mod ord">
          <ac:chgData name="Schlegel, Joshua" userId="bb9e74a5-fe40-4ffd-8d3e-284b0de831d6" providerId="ADAL" clId="{C0C56D93-1FFA-49CE-9542-AE2CEB7AFC4F}" dt="2025-03-18T17:36:03.883" v="495" actId="700"/>
          <ac:spMkLst>
            <pc:docMk/>
            <pc:sldMk cId="1916562689" sldId="319"/>
            <ac:spMk id="5" creationId="{D4D16027-E490-3A9A-46CB-05C8AE3C026E}"/>
          </ac:spMkLst>
        </pc:spChg>
      </pc:sldChg>
      <pc:sldChg chg="addSp delSp modSp add del mod modClrScheme chgLayout">
        <pc:chgData name="Schlegel, Joshua" userId="bb9e74a5-fe40-4ffd-8d3e-284b0de831d6" providerId="ADAL" clId="{C0C56D93-1FFA-49CE-9542-AE2CEB7AFC4F}" dt="2025-03-18T17:37:29.865" v="511" actId="27636"/>
        <pc:sldMkLst>
          <pc:docMk/>
          <pc:sldMk cId="1466545162" sldId="320"/>
        </pc:sldMkLst>
        <pc:spChg chg="mod ord">
          <ac:chgData name="Schlegel, Joshua" userId="bb9e74a5-fe40-4ffd-8d3e-284b0de831d6" providerId="ADAL" clId="{C0C56D93-1FFA-49CE-9542-AE2CEB7AFC4F}" dt="2025-03-18T17:37:28.297" v="509" actId="700"/>
          <ac:spMkLst>
            <pc:docMk/>
            <pc:sldMk cId="1466545162" sldId="320"/>
            <ac:spMk id="2" creationId="{E17C8789-760D-9FB7-0B42-07FBD9EBC2DD}"/>
          </ac:spMkLst>
        </pc:spChg>
        <pc:spChg chg="mod ord">
          <ac:chgData name="Schlegel, Joshua" userId="bb9e74a5-fe40-4ffd-8d3e-284b0de831d6" providerId="ADAL" clId="{C0C56D93-1FFA-49CE-9542-AE2CEB7AFC4F}" dt="2025-03-18T17:37:28.297" v="509" actId="700"/>
          <ac:spMkLst>
            <pc:docMk/>
            <pc:sldMk cId="1466545162" sldId="320"/>
            <ac:spMk id="3" creationId="{57C55FD8-A732-BD17-DDFF-1B7637678A8E}"/>
          </ac:spMkLst>
        </pc:spChg>
        <pc:spChg chg="mod ord">
          <ac:chgData name="Schlegel, Joshua" userId="bb9e74a5-fe40-4ffd-8d3e-284b0de831d6" providerId="ADAL" clId="{C0C56D93-1FFA-49CE-9542-AE2CEB7AFC4F}" dt="2025-03-18T17:37:28.297" v="509" actId="700"/>
          <ac:spMkLst>
            <pc:docMk/>
            <pc:sldMk cId="1466545162" sldId="320"/>
            <ac:spMk id="6" creationId="{1F600054-94D7-1BBD-8F9D-2906FB458B20}"/>
          </ac:spMkLst>
        </pc:spChg>
        <pc:spChg chg="add mod ord">
          <ac:chgData name="Schlegel, Joshua" userId="bb9e74a5-fe40-4ffd-8d3e-284b0de831d6" providerId="ADAL" clId="{C0C56D93-1FFA-49CE-9542-AE2CEB7AFC4F}" dt="2025-03-18T17:37:29.865" v="511" actId="27636"/>
          <ac:spMkLst>
            <pc:docMk/>
            <pc:sldMk cId="1466545162" sldId="320"/>
            <ac:spMk id="7" creationId="{AAD7FCD2-0428-3B5B-B18F-0B0E819B7901}"/>
          </ac:spMkLst>
        </pc:spChg>
        <pc:spChg chg="add mod ord">
          <ac:chgData name="Schlegel, Joshua" userId="bb9e74a5-fe40-4ffd-8d3e-284b0de831d6" providerId="ADAL" clId="{C0C56D93-1FFA-49CE-9542-AE2CEB7AFC4F}" dt="2025-03-18T17:37:28.297" v="509" actId="700"/>
          <ac:spMkLst>
            <pc:docMk/>
            <pc:sldMk cId="1466545162" sldId="320"/>
            <ac:spMk id="8" creationId="{76B26D7D-D765-DD4C-68FC-C030BD98DC58}"/>
          </ac:spMkLst>
        </pc:spChg>
      </pc:sldChg>
      <pc:sldChg chg="addSp delSp modSp add del mod modClrScheme chgLayout">
        <pc:chgData name="Schlegel, Joshua" userId="bb9e74a5-fe40-4ffd-8d3e-284b0de831d6" providerId="ADAL" clId="{C0C56D93-1FFA-49CE-9542-AE2CEB7AFC4F}" dt="2025-03-18T17:37:17.716" v="506" actId="27636"/>
        <pc:sldMkLst>
          <pc:docMk/>
          <pc:sldMk cId="3662088663" sldId="323"/>
        </pc:sldMkLst>
        <pc:spChg chg="mod ord">
          <ac:chgData name="Schlegel, Joshua" userId="bb9e74a5-fe40-4ffd-8d3e-284b0de831d6" providerId="ADAL" clId="{C0C56D93-1FFA-49CE-9542-AE2CEB7AFC4F}" dt="2025-03-18T17:37:15.480" v="503" actId="700"/>
          <ac:spMkLst>
            <pc:docMk/>
            <pc:sldMk cId="3662088663" sldId="323"/>
            <ac:spMk id="2" creationId="{F580CB7B-9F90-3922-4DDB-A7ED9F6040AE}"/>
          </ac:spMkLst>
        </pc:spChg>
        <pc:spChg chg="mod ord">
          <ac:chgData name="Schlegel, Joshua" userId="bb9e74a5-fe40-4ffd-8d3e-284b0de831d6" providerId="ADAL" clId="{C0C56D93-1FFA-49CE-9542-AE2CEB7AFC4F}" dt="2025-03-18T17:37:15.539" v="504" actId="27636"/>
          <ac:spMkLst>
            <pc:docMk/>
            <pc:sldMk cId="3662088663" sldId="323"/>
            <ac:spMk id="3" creationId="{F2000676-5E60-675B-C449-DE66262B18EB}"/>
          </ac:spMkLst>
        </pc:spChg>
        <pc:spChg chg="mod ord">
          <ac:chgData name="Schlegel, Joshua" userId="bb9e74a5-fe40-4ffd-8d3e-284b0de831d6" providerId="ADAL" clId="{C0C56D93-1FFA-49CE-9542-AE2CEB7AFC4F}" dt="2025-03-18T17:37:15.480" v="503" actId="700"/>
          <ac:spMkLst>
            <pc:docMk/>
            <pc:sldMk cId="3662088663" sldId="323"/>
            <ac:spMk id="6" creationId="{A4FAB7CF-292D-5FA1-17FA-ACD1CF521A0F}"/>
          </ac:spMkLst>
        </pc:spChg>
        <pc:spChg chg="add mod ord">
          <ac:chgData name="Schlegel, Joshua" userId="bb9e74a5-fe40-4ffd-8d3e-284b0de831d6" providerId="ADAL" clId="{C0C56D93-1FFA-49CE-9542-AE2CEB7AFC4F}" dt="2025-03-18T17:37:17.716" v="506" actId="27636"/>
          <ac:spMkLst>
            <pc:docMk/>
            <pc:sldMk cId="3662088663" sldId="323"/>
            <ac:spMk id="7" creationId="{7A9F2996-1676-B48D-1A3E-7A0A5E25A4D1}"/>
          </ac:spMkLst>
        </pc:spChg>
        <pc:spChg chg="add mod ord">
          <ac:chgData name="Schlegel, Joshua" userId="bb9e74a5-fe40-4ffd-8d3e-284b0de831d6" providerId="ADAL" clId="{C0C56D93-1FFA-49CE-9542-AE2CEB7AFC4F}" dt="2025-03-18T17:37:15.480" v="503" actId="700"/>
          <ac:spMkLst>
            <pc:docMk/>
            <pc:sldMk cId="3662088663" sldId="323"/>
            <ac:spMk id="8" creationId="{12272D1B-5B9C-880D-51E2-24AB974469D6}"/>
          </ac:spMkLst>
        </pc:spChg>
      </pc:sldChg>
      <pc:sldChg chg="addSp delSp modSp mod modClrScheme chgLayout">
        <pc:chgData name="Schlegel, Joshua" userId="bb9e74a5-fe40-4ffd-8d3e-284b0de831d6" providerId="ADAL" clId="{C0C56D93-1FFA-49CE-9542-AE2CEB7AFC4F}" dt="2025-03-19T13:23:15.200" v="545" actId="478"/>
        <pc:sldMkLst>
          <pc:docMk/>
          <pc:sldMk cId="1537498308" sldId="355"/>
        </pc:sldMkLst>
        <pc:spChg chg="del mod ord">
          <ac:chgData name="Schlegel, Joshua" userId="bb9e74a5-fe40-4ffd-8d3e-284b0de831d6" providerId="ADAL" clId="{C0C56D93-1FFA-49CE-9542-AE2CEB7AFC4F}" dt="2025-03-19T13:23:15.200" v="545" actId="478"/>
          <ac:spMkLst>
            <pc:docMk/>
            <pc:sldMk cId="1537498308" sldId="355"/>
            <ac:spMk id="2" creationId="{96E7E7DB-49B2-8877-2385-9C80BE18847B}"/>
          </ac:spMkLst>
        </pc:spChg>
        <pc:spChg chg="del mod ord">
          <ac:chgData name="Schlegel, Joshua" userId="bb9e74a5-fe40-4ffd-8d3e-284b0de831d6" providerId="ADAL" clId="{C0C56D93-1FFA-49CE-9542-AE2CEB7AFC4F}" dt="2025-03-19T13:22:53.915" v="542" actId="478"/>
          <ac:spMkLst>
            <pc:docMk/>
            <pc:sldMk cId="1537498308" sldId="355"/>
            <ac:spMk id="5" creationId="{C991B2F6-60E8-ADF6-62C4-25873890FAFA}"/>
          </ac:spMkLst>
        </pc:spChg>
        <pc:spChg chg="mod ord">
          <ac:chgData name="Schlegel, Joshua" userId="bb9e74a5-fe40-4ffd-8d3e-284b0de831d6" providerId="ADAL" clId="{C0C56D93-1FFA-49CE-9542-AE2CEB7AFC4F}" dt="2025-03-19T13:22:48.509" v="540" actId="1076"/>
          <ac:spMkLst>
            <pc:docMk/>
            <pc:sldMk cId="1537498308" sldId="355"/>
            <ac:spMk id="6" creationId="{2D69B6B8-8E50-D9EA-62C5-E686A40E02EF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1537498308" sldId="355"/>
            <ac:spMk id="13" creationId="{7BEDB0BD-2EB2-54DB-6585-301A381BD32C}"/>
          </ac:spMkLst>
        </pc:spChg>
        <pc:spChg chg="add mod">
          <ac:chgData name="Schlegel, Joshua" userId="bb9e74a5-fe40-4ffd-8d3e-284b0de831d6" providerId="ADAL" clId="{C0C56D93-1FFA-49CE-9542-AE2CEB7AFC4F}" dt="2025-03-19T13:22:53.915" v="542" actId="478"/>
          <ac:spMkLst>
            <pc:docMk/>
            <pc:sldMk cId="1537498308" sldId="355"/>
            <ac:spMk id="16" creationId="{48EF1181-C7EF-C2A9-4A92-CED3303D1ABE}"/>
          </ac:spMkLst>
        </pc:spChg>
      </pc:sldChg>
      <pc:sldChg chg="addSp delSp modSp add mod modClrScheme chgLayout">
        <pc:chgData name="Schlegel, Joshua" userId="bb9e74a5-fe40-4ffd-8d3e-284b0de831d6" providerId="ADAL" clId="{C0C56D93-1FFA-49CE-9542-AE2CEB7AFC4F}" dt="2025-03-19T21:15:41.076" v="911" actId="14100"/>
        <pc:sldMkLst>
          <pc:docMk/>
          <pc:sldMk cId="131260124" sldId="392"/>
        </pc:sldMkLst>
        <pc:spChg chg="mod ord">
          <ac:chgData name="Schlegel, Joshua" userId="bb9e74a5-fe40-4ffd-8d3e-284b0de831d6" providerId="ADAL" clId="{C0C56D93-1FFA-49CE-9542-AE2CEB7AFC4F}" dt="2025-03-19T21:15:31.550" v="910" actId="700"/>
          <ac:spMkLst>
            <pc:docMk/>
            <pc:sldMk cId="131260124" sldId="392"/>
            <ac:spMk id="2" creationId="{D5EEB531-ABEE-11F5-FFC4-C462BA4A2213}"/>
          </ac:spMkLst>
        </pc:spChg>
        <pc:spChg chg="add del mod ord">
          <ac:chgData name="Schlegel, Joshua" userId="bb9e74a5-fe40-4ffd-8d3e-284b0de831d6" providerId="ADAL" clId="{C0C56D93-1FFA-49CE-9542-AE2CEB7AFC4F}" dt="2025-03-19T21:15:27.216" v="909" actId="700"/>
          <ac:spMkLst>
            <pc:docMk/>
            <pc:sldMk cId="131260124" sldId="392"/>
            <ac:spMk id="3" creationId="{0E3A8F2A-1007-F3E6-AC1C-BC0BD29FB159}"/>
          </ac:spMkLst>
        </pc:spChg>
        <pc:spChg chg="mod ord">
          <ac:chgData name="Schlegel, Joshua" userId="bb9e74a5-fe40-4ffd-8d3e-284b0de831d6" providerId="ADAL" clId="{C0C56D93-1FFA-49CE-9542-AE2CEB7AFC4F}" dt="2025-03-19T21:15:31.550" v="910" actId="700"/>
          <ac:spMkLst>
            <pc:docMk/>
            <pc:sldMk cId="131260124" sldId="392"/>
            <ac:spMk id="4" creationId="{0F670257-F26D-55DC-C9B7-86C314B9815D}"/>
          </ac:spMkLst>
        </pc:spChg>
        <pc:spChg chg="del mod ord">
          <ac:chgData name="Schlegel, Joshua" userId="bb9e74a5-fe40-4ffd-8d3e-284b0de831d6" providerId="ADAL" clId="{C0C56D93-1FFA-49CE-9542-AE2CEB7AFC4F}" dt="2025-03-19T21:15:17.814" v="907" actId="478"/>
          <ac:spMkLst>
            <pc:docMk/>
            <pc:sldMk cId="131260124" sldId="392"/>
            <ac:spMk id="5" creationId="{5FFBA8E8-E83B-79E4-1102-96EC028F1ABA}"/>
          </ac:spMkLst>
        </pc:spChg>
        <pc:spChg chg="del mod ord">
          <ac:chgData name="Schlegel, Joshua" userId="bb9e74a5-fe40-4ffd-8d3e-284b0de831d6" providerId="ADAL" clId="{C0C56D93-1FFA-49CE-9542-AE2CEB7AFC4F}" dt="2025-03-19T21:15:21.936" v="908" actId="478"/>
          <ac:spMkLst>
            <pc:docMk/>
            <pc:sldMk cId="131260124" sldId="392"/>
            <ac:spMk id="6" creationId="{842687A3-F6A2-ACCE-FE72-4BF46CB24648}"/>
          </ac:spMkLst>
        </pc:spChg>
        <pc:spChg chg="add del mod ord">
          <ac:chgData name="Schlegel, Joshua" userId="bb9e74a5-fe40-4ffd-8d3e-284b0de831d6" providerId="ADAL" clId="{C0C56D93-1FFA-49CE-9542-AE2CEB7AFC4F}" dt="2025-03-19T21:15:31.550" v="910" actId="700"/>
          <ac:spMkLst>
            <pc:docMk/>
            <pc:sldMk cId="131260124" sldId="392"/>
            <ac:spMk id="7" creationId="{4DCAF23B-90BE-3044-8EA0-155A667E58A1}"/>
          </ac:spMkLst>
        </pc:spChg>
        <pc:spChg chg="add mod ord">
          <ac:chgData name="Schlegel, Joshua" userId="bb9e74a5-fe40-4ffd-8d3e-284b0de831d6" providerId="ADAL" clId="{C0C56D93-1FFA-49CE-9542-AE2CEB7AFC4F}" dt="2025-03-19T21:15:31.550" v="910" actId="700"/>
          <ac:spMkLst>
            <pc:docMk/>
            <pc:sldMk cId="131260124" sldId="392"/>
            <ac:spMk id="8" creationId="{F4D9C570-D96D-3324-F58E-30C6CD777AE6}"/>
          </ac:spMkLst>
        </pc:spChg>
        <pc:spChg chg="mod">
          <ac:chgData name="Schlegel, Joshua" userId="bb9e74a5-fe40-4ffd-8d3e-284b0de831d6" providerId="ADAL" clId="{C0C56D93-1FFA-49CE-9542-AE2CEB7AFC4F}" dt="2025-03-19T21:15:41.076" v="911" actId="14100"/>
          <ac:spMkLst>
            <pc:docMk/>
            <pc:sldMk cId="131260124" sldId="392"/>
            <ac:spMk id="10" creationId="{3B3D810E-E09D-2E4F-2720-C7C0B7B43CB4}"/>
          </ac:spMkLst>
        </pc:spChg>
        <pc:graphicFrameChg chg="mod ord modGraphic">
          <ac:chgData name="Schlegel, Joshua" userId="bb9e74a5-fe40-4ffd-8d3e-284b0de831d6" providerId="ADAL" clId="{C0C56D93-1FFA-49CE-9542-AE2CEB7AFC4F}" dt="2025-03-19T21:15:31.550" v="910" actId="700"/>
          <ac:graphicFrameMkLst>
            <pc:docMk/>
            <pc:sldMk cId="131260124" sldId="392"/>
            <ac:graphicFrameMk id="9" creationId="{92BC3343-CD16-3D45-9CFE-7208D824F1C7}"/>
          </ac:graphicFrameMkLst>
        </pc:graphicFrameChg>
      </pc:sldChg>
      <pc:sldChg chg="del">
        <pc:chgData name="Schlegel, Joshua" userId="bb9e74a5-fe40-4ffd-8d3e-284b0de831d6" providerId="ADAL" clId="{C0C56D93-1FFA-49CE-9542-AE2CEB7AFC4F}" dt="2025-03-18T16:23:25.988" v="31" actId="47"/>
        <pc:sldMkLst>
          <pc:docMk/>
          <pc:sldMk cId="4238357748" sldId="400"/>
        </pc:sldMkLst>
      </pc:sldChg>
      <pc:sldChg chg="modSp del mod">
        <pc:chgData name="Schlegel, Joshua" userId="bb9e74a5-fe40-4ffd-8d3e-284b0de831d6" providerId="ADAL" clId="{C0C56D93-1FFA-49CE-9542-AE2CEB7AFC4F}" dt="2025-03-19T13:53:50.931" v="861" actId="47"/>
        <pc:sldMkLst>
          <pc:docMk/>
          <pc:sldMk cId="1406187751" sldId="402"/>
        </pc:sldMkLst>
      </pc:sldChg>
      <pc:sldChg chg="modSp mod">
        <pc:chgData name="Schlegel, Joshua" userId="bb9e74a5-fe40-4ffd-8d3e-284b0de831d6" providerId="ADAL" clId="{C0C56D93-1FFA-49CE-9542-AE2CEB7AFC4F}" dt="2025-03-18T16:26:15.094" v="329" actId="20577"/>
        <pc:sldMkLst>
          <pc:docMk/>
          <pc:sldMk cId="3490898715" sldId="407"/>
        </pc:sldMkLst>
        <pc:spChg chg="mod">
          <ac:chgData name="Schlegel, Joshua" userId="bb9e74a5-fe40-4ffd-8d3e-284b0de831d6" providerId="ADAL" clId="{C0C56D93-1FFA-49CE-9542-AE2CEB7AFC4F}" dt="2025-03-18T16:26:15.094" v="329" actId="20577"/>
          <ac:spMkLst>
            <pc:docMk/>
            <pc:sldMk cId="3490898715" sldId="407"/>
            <ac:spMk id="2" creationId="{4FC8731A-3449-556A-5882-8E33CD575077}"/>
          </ac:spMkLst>
        </pc:spChg>
      </pc:sldChg>
      <pc:sldChg chg="modSp mod">
        <pc:chgData name="Schlegel, Joshua" userId="bb9e74a5-fe40-4ffd-8d3e-284b0de831d6" providerId="ADAL" clId="{C0C56D93-1FFA-49CE-9542-AE2CEB7AFC4F}" dt="2025-03-18T16:26:18.765" v="332" actId="20577"/>
        <pc:sldMkLst>
          <pc:docMk/>
          <pc:sldMk cId="1343836880" sldId="408"/>
        </pc:sldMkLst>
        <pc:spChg chg="mod">
          <ac:chgData name="Schlegel, Joshua" userId="bb9e74a5-fe40-4ffd-8d3e-284b0de831d6" providerId="ADAL" clId="{C0C56D93-1FFA-49CE-9542-AE2CEB7AFC4F}" dt="2025-03-18T16:26:18.765" v="332" actId="20577"/>
          <ac:spMkLst>
            <pc:docMk/>
            <pc:sldMk cId="1343836880" sldId="408"/>
            <ac:spMk id="2" creationId="{CFEFDEFA-6E51-1B59-6441-31D5A99DB95B}"/>
          </ac:spMkLst>
        </pc:spChg>
      </pc:sldChg>
      <pc:sldChg chg="modSp mod">
        <pc:chgData name="Schlegel, Joshua" userId="bb9e74a5-fe40-4ffd-8d3e-284b0de831d6" providerId="ADAL" clId="{C0C56D93-1FFA-49CE-9542-AE2CEB7AFC4F}" dt="2025-03-18T16:26:29.947" v="334" actId="6549"/>
        <pc:sldMkLst>
          <pc:docMk/>
          <pc:sldMk cId="923578979" sldId="409"/>
        </pc:sldMkLst>
        <pc:spChg chg="mod">
          <ac:chgData name="Schlegel, Joshua" userId="bb9e74a5-fe40-4ffd-8d3e-284b0de831d6" providerId="ADAL" clId="{C0C56D93-1FFA-49CE-9542-AE2CEB7AFC4F}" dt="2025-03-18T16:26:29.947" v="334" actId="6549"/>
          <ac:spMkLst>
            <pc:docMk/>
            <pc:sldMk cId="923578979" sldId="409"/>
            <ac:spMk id="2" creationId="{182B2681-B898-5D63-C18D-1E24758DCC7A}"/>
          </ac:spMkLst>
        </pc:spChg>
      </pc:sldChg>
      <pc:sldChg chg="modSp mod">
        <pc:chgData name="Schlegel, Joshua" userId="bb9e74a5-fe40-4ffd-8d3e-284b0de831d6" providerId="ADAL" clId="{C0C56D93-1FFA-49CE-9542-AE2CEB7AFC4F}" dt="2025-03-18T16:26:33.554" v="335" actId="6549"/>
        <pc:sldMkLst>
          <pc:docMk/>
          <pc:sldMk cId="3831272432" sldId="410"/>
        </pc:sldMkLst>
        <pc:spChg chg="mod">
          <ac:chgData name="Schlegel, Joshua" userId="bb9e74a5-fe40-4ffd-8d3e-284b0de831d6" providerId="ADAL" clId="{C0C56D93-1FFA-49CE-9542-AE2CEB7AFC4F}" dt="2025-03-18T16:26:33.554" v="335" actId="6549"/>
          <ac:spMkLst>
            <pc:docMk/>
            <pc:sldMk cId="3831272432" sldId="410"/>
            <ac:spMk id="2" creationId="{5717EBC2-1052-35EA-DC68-98DF34FD1D58}"/>
          </ac:spMkLst>
        </pc:spChg>
      </pc:sldChg>
      <pc:sldChg chg="modSp">
        <pc:chgData name="Schlegel, Joshua" userId="bb9e74a5-fe40-4ffd-8d3e-284b0de831d6" providerId="ADAL" clId="{C0C56D93-1FFA-49CE-9542-AE2CEB7AFC4F}" dt="2025-03-18T16:23:02.644" v="30" actId="20577"/>
        <pc:sldMkLst>
          <pc:docMk/>
          <pc:sldMk cId="397288378" sldId="412"/>
        </pc:sldMkLst>
        <pc:graphicFrameChg chg="mod">
          <ac:chgData name="Schlegel, Joshua" userId="bb9e74a5-fe40-4ffd-8d3e-284b0de831d6" providerId="ADAL" clId="{C0C56D93-1FFA-49CE-9542-AE2CEB7AFC4F}" dt="2025-03-18T16:23:02.644" v="30" actId="20577"/>
          <ac:graphicFrameMkLst>
            <pc:docMk/>
            <pc:sldMk cId="397288378" sldId="412"/>
            <ac:graphicFrameMk id="7" creationId="{767AA36E-10B6-50D9-72F1-FAD9BE9558C3}"/>
          </ac:graphicFrameMkLst>
        </pc:graphicFrameChg>
      </pc:sldChg>
      <pc:sldChg chg="del">
        <pc:chgData name="Schlegel, Joshua" userId="bb9e74a5-fe40-4ffd-8d3e-284b0de831d6" providerId="ADAL" clId="{C0C56D93-1FFA-49CE-9542-AE2CEB7AFC4F}" dt="2025-03-20T16:25:33.860" v="990" actId="47"/>
        <pc:sldMkLst>
          <pc:docMk/>
          <pc:sldMk cId="3197332237" sldId="414"/>
        </pc:sldMkLst>
      </pc:sldChg>
      <pc:sldChg chg="modSp mod">
        <pc:chgData name="Schlegel, Joshua" userId="bb9e74a5-fe40-4ffd-8d3e-284b0de831d6" providerId="ADAL" clId="{C0C56D93-1FFA-49CE-9542-AE2CEB7AFC4F}" dt="2025-03-18T16:26:25.048" v="333" actId="20577"/>
        <pc:sldMkLst>
          <pc:docMk/>
          <pc:sldMk cId="2568605379" sldId="423"/>
        </pc:sldMkLst>
        <pc:spChg chg="mod">
          <ac:chgData name="Schlegel, Joshua" userId="bb9e74a5-fe40-4ffd-8d3e-284b0de831d6" providerId="ADAL" clId="{C0C56D93-1FFA-49CE-9542-AE2CEB7AFC4F}" dt="2025-03-18T16:26:25.048" v="333" actId="20577"/>
          <ac:spMkLst>
            <pc:docMk/>
            <pc:sldMk cId="2568605379" sldId="423"/>
            <ac:spMk id="3" creationId="{3866C5E9-4D00-2C1A-08D2-3F8C663359BC}"/>
          </ac:spMkLst>
        </pc:spChg>
      </pc:sldChg>
      <pc:sldChg chg="addSp modSp mod modClrScheme chgLayout">
        <pc:chgData name="Schlegel, Joshua" userId="bb9e74a5-fe40-4ffd-8d3e-284b0de831d6" providerId="ADAL" clId="{C0C56D93-1FFA-49CE-9542-AE2CEB7AFC4F}" dt="2025-03-19T13:27:56.799" v="800" actId="27636"/>
        <pc:sldMkLst>
          <pc:docMk/>
          <pc:sldMk cId="2561490898" sldId="427"/>
        </pc:sldMkLst>
        <pc:spChg chg="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561490898" sldId="427"/>
            <ac:spMk id="2" creationId="{13BCC682-56FA-2C4C-5DC3-E8B5EC0FB9BA}"/>
          </ac:spMkLst>
        </pc:spChg>
        <pc:spChg chg="mod ord">
          <ac:chgData name="Schlegel, Joshua" userId="bb9e74a5-fe40-4ffd-8d3e-284b0de831d6" providerId="ADAL" clId="{C0C56D93-1FFA-49CE-9542-AE2CEB7AFC4F}" dt="2025-03-19T13:27:56.799" v="800" actId="27636"/>
          <ac:spMkLst>
            <pc:docMk/>
            <pc:sldMk cId="2561490898" sldId="427"/>
            <ac:spMk id="3" creationId="{AECE3825-6E6A-DAEF-CE89-7A62FA070958}"/>
          </ac:spMkLst>
        </pc:spChg>
        <pc:spChg chg="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561490898" sldId="427"/>
            <ac:spMk id="4" creationId="{45AFB314-63FD-EAA3-63BD-8D8A52C7CF1B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561490898" sldId="427"/>
            <ac:spMk id="13" creationId="{788A4DE7-494D-7F93-76F6-FD0E5CA7170D}"/>
          </ac:spMkLst>
        </pc:spChg>
      </pc:sldChg>
      <pc:sldChg chg="del">
        <pc:chgData name="Schlegel, Joshua" userId="bb9e74a5-fe40-4ffd-8d3e-284b0de831d6" providerId="ADAL" clId="{C0C56D93-1FFA-49CE-9542-AE2CEB7AFC4F}" dt="2025-03-18T17:37:37.598" v="512" actId="47"/>
        <pc:sldMkLst>
          <pc:docMk/>
          <pc:sldMk cId="2197353980" sldId="445"/>
        </pc:sldMkLst>
      </pc:sldChg>
      <pc:sldChg chg="del">
        <pc:chgData name="Schlegel, Joshua" userId="bb9e74a5-fe40-4ffd-8d3e-284b0de831d6" providerId="ADAL" clId="{C0C56D93-1FFA-49CE-9542-AE2CEB7AFC4F}" dt="2025-03-19T13:53:50.931" v="861" actId="47"/>
        <pc:sldMkLst>
          <pc:docMk/>
          <pc:sldMk cId="330263963" sldId="446"/>
        </pc:sldMkLst>
      </pc:sldChg>
      <pc:sldChg chg="modSp add mod">
        <pc:chgData name="Schlegel, Joshua" userId="bb9e74a5-fe40-4ffd-8d3e-284b0de831d6" providerId="ADAL" clId="{C0C56D93-1FFA-49CE-9542-AE2CEB7AFC4F}" dt="2025-03-19T13:53:53.112" v="863" actId="20577"/>
        <pc:sldMkLst>
          <pc:docMk/>
          <pc:sldMk cId="853044693" sldId="448"/>
        </pc:sldMkLst>
        <pc:spChg chg="mod">
          <ac:chgData name="Schlegel, Joshua" userId="bb9e74a5-fe40-4ffd-8d3e-284b0de831d6" providerId="ADAL" clId="{C0C56D93-1FFA-49CE-9542-AE2CEB7AFC4F}" dt="2025-03-19T13:53:53.112" v="863" actId="20577"/>
          <ac:spMkLst>
            <pc:docMk/>
            <pc:sldMk cId="853044693" sldId="448"/>
            <ac:spMk id="2" creationId="{D007C16B-DDD9-2A37-01BF-C99A04ED6FE8}"/>
          </ac:spMkLst>
        </pc:spChg>
        <pc:spChg chg="mod">
          <ac:chgData name="Schlegel, Joshua" userId="bb9e74a5-fe40-4ffd-8d3e-284b0de831d6" providerId="ADAL" clId="{C0C56D93-1FFA-49CE-9542-AE2CEB7AFC4F}" dt="2025-03-18T16:23:56.542" v="67" actId="20577"/>
          <ac:spMkLst>
            <pc:docMk/>
            <pc:sldMk cId="853044693" sldId="448"/>
            <ac:spMk id="5" creationId="{790F5429-1C84-B7B9-A458-E637C53D635D}"/>
          </ac:spMkLst>
        </pc:spChg>
      </pc:sldChg>
      <pc:sldChg chg="add del">
        <pc:chgData name="Schlegel, Joshua" userId="bb9e74a5-fe40-4ffd-8d3e-284b0de831d6" providerId="ADAL" clId="{C0C56D93-1FFA-49CE-9542-AE2CEB7AFC4F}" dt="2025-03-19T13:22:39.801" v="539" actId="47"/>
        <pc:sldMkLst>
          <pc:docMk/>
          <pc:sldMk cId="876491967" sldId="449"/>
        </pc:sldMkLst>
      </pc:sldChg>
      <pc:sldChg chg="modSp add mod">
        <pc:chgData name="Schlegel, Joshua" userId="bb9e74a5-fe40-4ffd-8d3e-284b0de831d6" providerId="ADAL" clId="{C0C56D93-1FFA-49CE-9542-AE2CEB7AFC4F}" dt="2025-03-19T13:53:58.699" v="865" actId="20577"/>
        <pc:sldMkLst>
          <pc:docMk/>
          <pc:sldMk cId="1643364962" sldId="450"/>
        </pc:sldMkLst>
        <pc:spChg chg="mod">
          <ac:chgData name="Schlegel, Joshua" userId="bb9e74a5-fe40-4ffd-8d3e-284b0de831d6" providerId="ADAL" clId="{C0C56D93-1FFA-49CE-9542-AE2CEB7AFC4F}" dt="2025-03-19T13:53:58.699" v="865" actId="20577"/>
          <ac:spMkLst>
            <pc:docMk/>
            <pc:sldMk cId="1643364962" sldId="450"/>
            <ac:spMk id="2" creationId="{589C7BDD-50B7-B385-2774-1C18164B8612}"/>
          </ac:spMkLst>
        </pc:spChg>
        <pc:spChg chg="mod">
          <ac:chgData name="Schlegel, Joshua" userId="bb9e74a5-fe40-4ffd-8d3e-284b0de831d6" providerId="ADAL" clId="{C0C56D93-1FFA-49CE-9542-AE2CEB7AFC4F}" dt="2025-03-18T16:24:13.155" v="99" actId="20577"/>
          <ac:spMkLst>
            <pc:docMk/>
            <pc:sldMk cId="1643364962" sldId="450"/>
            <ac:spMk id="5" creationId="{1A9A6597-E542-8CE3-7F18-6263758036D5}"/>
          </ac:spMkLst>
        </pc:spChg>
      </pc:sldChg>
      <pc:sldChg chg="add del">
        <pc:chgData name="Schlegel, Joshua" userId="bb9e74a5-fe40-4ffd-8d3e-284b0de831d6" providerId="ADAL" clId="{C0C56D93-1FFA-49CE-9542-AE2CEB7AFC4F}" dt="2025-03-18T17:39:24.423" v="517" actId="47"/>
        <pc:sldMkLst>
          <pc:docMk/>
          <pc:sldMk cId="3539204024" sldId="451"/>
        </pc:sldMkLst>
      </pc:sldChg>
      <pc:sldChg chg="modSp add mod">
        <pc:chgData name="Schlegel, Joshua" userId="bb9e74a5-fe40-4ffd-8d3e-284b0de831d6" providerId="ADAL" clId="{C0C56D93-1FFA-49CE-9542-AE2CEB7AFC4F}" dt="2025-03-19T13:54:03.007" v="867" actId="20577"/>
        <pc:sldMkLst>
          <pc:docMk/>
          <pc:sldMk cId="3274761091" sldId="452"/>
        </pc:sldMkLst>
        <pc:spChg chg="mod">
          <ac:chgData name="Schlegel, Joshua" userId="bb9e74a5-fe40-4ffd-8d3e-284b0de831d6" providerId="ADAL" clId="{C0C56D93-1FFA-49CE-9542-AE2CEB7AFC4F}" dt="2025-03-19T13:54:03.007" v="867" actId="20577"/>
          <ac:spMkLst>
            <pc:docMk/>
            <pc:sldMk cId="3274761091" sldId="452"/>
            <ac:spMk id="2" creationId="{366006AC-2469-1FAE-AD2A-84DF6F0E2EF0}"/>
          </ac:spMkLst>
        </pc:spChg>
        <pc:spChg chg="mod">
          <ac:chgData name="Schlegel, Joshua" userId="bb9e74a5-fe40-4ffd-8d3e-284b0de831d6" providerId="ADAL" clId="{C0C56D93-1FFA-49CE-9542-AE2CEB7AFC4F}" dt="2025-03-18T16:24:29.846" v="133" actId="20577"/>
          <ac:spMkLst>
            <pc:docMk/>
            <pc:sldMk cId="3274761091" sldId="452"/>
            <ac:spMk id="5" creationId="{7BAE6B62-1BA1-9D17-8DD1-66B512352E41}"/>
          </ac:spMkLst>
        </pc:spChg>
      </pc:sldChg>
      <pc:sldChg chg="add del">
        <pc:chgData name="Schlegel, Joshua" userId="bb9e74a5-fe40-4ffd-8d3e-284b0de831d6" providerId="ADAL" clId="{C0C56D93-1FFA-49CE-9542-AE2CEB7AFC4F}" dt="2025-03-18T21:08:41.764" v="535" actId="47"/>
        <pc:sldMkLst>
          <pc:docMk/>
          <pc:sldMk cId="2439528968" sldId="453"/>
        </pc:sldMkLst>
      </pc:sldChg>
      <pc:sldChg chg="modSp add mod">
        <pc:chgData name="Schlegel, Joshua" userId="bb9e74a5-fe40-4ffd-8d3e-284b0de831d6" providerId="ADAL" clId="{C0C56D93-1FFA-49CE-9542-AE2CEB7AFC4F}" dt="2025-03-19T13:54:06.935" v="869" actId="20577"/>
        <pc:sldMkLst>
          <pc:docMk/>
          <pc:sldMk cId="1391609950" sldId="454"/>
        </pc:sldMkLst>
        <pc:spChg chg="mod">
          <ac:chgData name="Schlegel, Joshua" userId="bb9e74a5-fe40-4ffd-8d3e-284b0de831d6" providerId="ADAL" clId="{C0C56D93-1FFA-49CE-9542-AE2CEB7AFC4F}" dt="2025-03-19T13:54:06.935" v="869" actId="20577"/>
          <ac:spMkLst>
            <pc:docMk/>
            <pc:sldMk cId="1391609950" sldId="454"/>
            <ac:spMk id="2" creationId="{795C1BBB-4EE8-784F-F790-B9D57BAB9E83}"/>
          </ac:spMkLst>
        </pc:spChg>
        <pc:spChg chg="mod">
          <ac:chgData name="Schlegel, Joshua" userId="bb9e74a5-fe40-4ffd-8d3e-284b0de831d6" providerId="ADAL" clId="{C0C56D93-1FFA-49CE-9542-AE2CEB7AFC4F}" dt="2025-03-18T16:24:56.824" v="206" actId="20577"/>
          <ac:spMkLst>
            <pc:docMk/>
            <pc:sldMk cId="1391609950" sldId="454"/>
            <ac:spMk id="5" creationId="{3FF2D485-285E-C764-9828-1A5A9B4D5E7A}"/>
          </ac:spMkLst>
        </pc:spChg>
      </pc:sldChg>
      <pc:sldChg chg="modSp add mod">
        <pc:chgData name="Schlegel, Joshua" userId="bb9e74a5-fe40-4ffd-8d3e-284b0de831d6" providerId="ADAL" clId="{C0C56D93-1FFA-49CE-9542-AE2CEB7AFC4F}" dt="2025-03-19T13:42:41.932" v="860" actId="6549"/>
        <pc:sldMkLst>
          <pc:docMk/>
          <pc:sldMk cId="3239909807" sldId="455"/>
        </pc:sldMkLst>
        <pc:spChg chg="mod">
          <ac:chgData name="Schlegel, Joshua" userId="bb9e74a5-fe40-4ffd-8d3e-284b0de831d6" providerId="ADAL" clId="{C0C56D93-1FFA-49CE-9542-AE2CEB7AFC4F}" dt="2025-03-19T13:42:41.932" v="860" actId="6549"/>
          <ac:spMkLst>
            <pc:docMk/>
            <pc:sldMk cId="3239909807" sldId="455"/>
            <ac:spMk id="2" creationId="{1C6616F8-3746-5F7C-3DD3-105A667F8BF2}"/>
          </ac:spMkLst>
        </pc:spChg>
        <pc:spChg chg="mod">
          <ac:chgData name="Schlegel, Joshua" userId="bb9e74a5-fe40-4ffd-8d3e-284b0de831d6" providerId="ADAL" clId="{C0C56D93-1FFA-49CE-9542-AE2CEB7AFC4F}" dt="2025-03-19T13:42:31.901" v="836" actId="20577"/>
          <ac:spMkLst>
            <pc:docMk/>
            <pc:sldMk cId="3239909807" sldId="455"/>
            <ac:spMk id="3" creationId="{ED355805-A20A-0285-7C3D-5EC690F86D53}"/>
          </ac:spMkLst>
        </pc:spChg>
        <pc:spChg chg="mod">
          <ac:chgData name="Schlegel, Joshua" userId="bb9e74a5-fe40-4ffd-8d3e-284b0de831d6" providerId="ADAL" clId="{C0C56D93-1FFA-49CE-9542-AE2CEB7AFC4F}" dt="2025-03-19T13:42:28.463" v="831" actId="20577"/>
          <ac:spMkLst>
            <pc:docMk/>
            <pc:sldMk cId="3239909807" sldId="455"/>
            <ac:spMk id="5" creationId="{E8DABED8-545B-83F3-63AF-97E46D8B6A33}"/>
          </ac:spMkLst>
        </pc:spChg>
      </pc:sldChg>
      <pc:sldChg chg="modSp add mod">
        <pc:chgData name="Schlegel, Joshua" userId="bb9e74a5-fe40-4ffd-8d3e-284b0de831d6" providerId="ADAL" clId="{C0C56D93-1FFA-49CE-9542-AE2CEB7AFC4F}" dt="2025-03-19T13:54:11.604" v="871" actId="20577"/>
        <pc:sldMkLst>
          <pc:docMk/>
          <pc:sldMk cId="171178952" sldId="456"/>
        </pc:sldMkLst>
        <pc:spChg chg="mod">
          <ac:chgData name="Schlegel, Joshua" userId="bb9e74a5-fe40-4ffd-8d3e-284b0de831d6" providerId="ADAL" clId="{C0C56D93-1FFA-49CE-9542-AE2CEB7AFC4F}" dt="2025-03-19T13:54:11.604" v="871" actId="20577"/>
          <ac:spMkLst>
            <pc:docMk/>
            <pc:sldMk cId="171178952" sldId="456"/>
            <ac:spMk id="2" creationId="{C49E2DF6-0304-539C-C00B-54596B3DA32F}"/>
          </ac:spMkLst>
        </pc:spChg>
        <pc:spChg chg="mod">
          <ac:chgData name="Schlegel, Joshua" userId="bb9e74a5-fe40-4ffd-8d3e-284b0de831d6" providerId="ADAL" clId="{C0C56D93-1FFA-49CE-9542-AE2CEB7AFC4F}" dt="2025-03-18T16:25:11.142" v="222" actId="20577"/>
          <ac:spMkLst>
            <pc:docMk/>
            <pc:sldMk cId="171178952" sldId="456"/>
            <ac:spMk id="5" creationId="{7A63688F-6426-B4CE-7C3D-3A98F3F373CA}"/>
          </ac:spMkLst>
        </pc:spChg>
      </pc:sldChg>
      <pc:sldChg chg="add del">
        <pc:chgData name="Schlegel, Joshua" userId="bb9e74a5-fe40-4ffd-8d3e-284b0de831d6" providerId="ADAL" clId="{C0C56D93-1FFA-49CE-9542-AE2CEB7AFC4F}" dt="2025-03-19T15:22:27.679" v="899" actId="47"/>
        <pc:sldMkLst>
          <pc:docMk/>
          <pc:sldMk cId="937775681" sldId="457"/>
        </pc:sldMkLst>
      </pc:sldChg>
      <pc:sldChg chg="modSp add mod">
        <pc:chgData name="Schlegel, Joshua" userId="bb9e74a5-fe40-4ffd-8d3e-284b0de831d6" providerId="ADAL" clId="{C0C56D93-1FFA-49CE-9542-AE2CEB7AFC4F}" dt="2025-03-19T13:54:15.739" v="873" actId="20577"/>
        <pc:sldMkLst>
          <pc:docMk/>
          <pc:sldMk cId="985744633" sldId="458"/>
        </pc:sldMkLst>
        <pc:spChg chg="mod">
          <ac:chgData name="Schlegel, Joshua" userId="bb9e74a5-fe40-4ffd-8d3e-284b0de831d6" providerId="ADAL" clId="{C0C56D93-1FFA-49CE-9542-AE2CEB7AFC4F}" dt="2025-03-19T13:54:15.739" v="873" actId="20577"/>
          <ac:spMkLst>
            <pc:docMk/>
            <pc:sldMk cId="985744633" sldId="458"/>
            <ac:spMk id="2" creationId="{F58ABAA9-120A-C5A8-2075-AB1EF217623D}"/>
          </ac:spMkLst>
        </pc:spChg>
        <pc:spChg chg="mod">
          <ac:chgData name="Schlegel, Joshua" userId="bb9e74a5-fe40-4ffd-8d3e-284b0de831d6" providerId="ADAL" clId="{C0C56D93-1FFA-49CE-9542-AE2CEB7AFC4F}" dt="2025-03-18T16:25:36.232" v="250" actId="20577"/>
          <ac:spMkLst>
            <pc:docMk/>
            <pc:sldMk cId="985744633" sldId="458"/>
            <ac:spMk id="5" creationId="{A170BF06-AA47-EDDA-BF3A-CC7E640FAD2E}"/>
          </ac:spMkLst>
        </pc:spChg>
      </pc:sldChg>
      <pc:sldChg chg="add">
        <pc:chgData name="Schlegel, Joshua" userId="bb9e74a5-fe40-4ffd-8d3e-284b0de831d6" providerId="ADAL" clId="{C0C56D93-1FFA-49CE-9542-AE2CEB7AFC4F}" dt="2025-03-18T16:25:20.248" v="223"/>
        <pc:sldMkLst>
          <pc:docMk/>
          <pc:sldMk cId="3508947691" sldId="459"/>
        </pc:sldMkLst>
      </pc:sldChg>
      <pc:sldChg chg="modSp add mod">
        <pc:chgData name="Schlegel, Joshua" userId="bb9e74a5-fe40-4ffd-8d3e-284b0de831d6" providerId="ADAL" clId="{C0C56D93-1FFA-49CE-9542-AE2CEB7AFC4F}" dt="2025-03-19T13:54:19.309" v="875" actId="20577"/>
        <pc:sldMkLst>
          <pc:docMk/>
          <pc:sldMk cId="2809202768" sldId="460"/>
        </pc:sldMkLst>
        <pc:spChg chg="mod">
          <ac:chgData name="Schlegel, Joshua" userId="bb9e74a5-fe40-4ffd-8d3e-284b0de831d6" providerId="ADAL" clId="{C0C56D93-1FFA-49CE-9542-AE2CEB7AFC4F}" dt="2025-03-19T13:54:19.309" v="875" actId="20577"/>
          <ac:spMkLst>
            <pc:docMk/>
            <pc:sldMk cId="2809202768" sldId="460"/>
            <ac:spMk id="2" creationId="{30BDF374-2678-67FB-E372-026503197F45}"/>
          </ac:spMkLst>
        </pc:spChg>
        <pc:spChg chg="mod">
          <ac:chgData name="Schlegel, Joshua" userId="bb9e74a5-fe40-4ffd-8d3e-284b0de831d6" providerId="ADAL" clId="{C0C56D93-1FFA-49CE-9542-AE2CEB7AFC4F}" dt="2025-03-18T16:25:49.881" v="273" actId="20577"/>
          <ac:spMkLst>
            <pc:docMk/>
            <pc:sldMk cId="2809202768" sldId="460"/>
            <ac:spMk id="5" creationId="{B13AC688-C99A-56A6-E219-6B1FF4AD8F38}"/>
          </ac:spMkLst>
        </pc:spChg>
      </pc:sldChg>
      <pc:sldChg chg="addSp delSp modSp add mod">
        <pc:chgData name="Schlegel, Joshua" userId="bb9e74a5-fe40-4ffd-8d3e-284b0de831d6" providerId="ADAL" clId="{C0C56D93-1FFA-49CE-9542-AE2CEB7AFC4F}" dt="2025-03-18T17:32:06.196" v="368" actId="478"/>
        <pc:sldMkLst>
          <pc:docMk/>
          <pc:sldMk cId="2755826811" sldId="461"/>
        </pc:sldMkLst>
        <pc:spChg chg="mod">
          <ac:chgData name="Schlegel, Joshua" userId="bb9e74a5-fe40-4ffd-8d3e-284b0de831d6" providerId="ADAL" clId="{C0C56D93-1FFA-49CE-9542-AE2CEB7AFC4F}" dt="2025-03-18T17:31:53.295" v="365" actId="20577"/>
          <ac:spMkLst>
            <pc:docMk/>
            <pc:sldMk cId="2755826811" sldId="461"/>
            <ac:spMk id="2" creationId="{56DEE241-73D0-28D1-2C14-C303D754DD72}"/>
          </ac:spMkLst>
        </pc:spChg>
        <pc:spChg chg="mod">
          <ac:chgData name="Schlegel, Joshua" userId="bb9e74a5-fe40-4ffd-8d3e-284b0de831d6" providerId="ADAL" clId="{C0C56D93-1FFA-49CE-9542-AE2CEB7AFC4F}" dt="2025-03-18T17:31:56.810" v="366" actId="6549"/>
          <ac:spMkLst>
            <pc:docMk/>
            <pc:sldMk cId="2755826811" sldId="461"/>
            <ac:spMk id="5" creationId="{53765D21-E6E5-E9AC-A360-E0282D907675}"/>
          </ac:spMkLst>
        </pc:spChg>
        <pc:spChg chg="add mod">
          <ac:chgData name="Schlegel, Joshua" userId="bb9e74a5-fe40-4ffd-8d3e-284b0de831d6" providerId="ADAL" clId="{C0C56D93-1FFA-49CE-9542-AE2CEB7AFC4F}" dt="2025-03-18T17:32:03.673" v="367"/>
          <ac:spMkLst>
            <pc:docMk/>
            <pc:sldMk cId="2755826811" sldId="461"/>
            <ac:spMk id="7" creationId="{1E6D642F-7490-BECB-1450-0F2F7C254759}"/>
          </ac:spMkLst>
        </pc:spChg>
        <pc:graphicFrameChg chg="add mod">
          <ac:chgData name="Schlegel, Joshua" userId="bb9e74a5-fe40-4ffd-8d3e-284b0de831d6" providerId="ADAL" clId="{C0C56D93-1FFA-49CE-9542-AE2CEB7AFC4F}" dt="2025-03-18T17:32:03.673" v="367"/>
          <ac:graphicFrameMkLst>
            <pc:docMk/>
            <pc:sldMk cId="2755826811" sldId="461"/>
            <ac:graphicFrameMk id="6" creationId="{A57A8342-BFE0-C422-1A29-61515999A681}"/>
          </ac:graphicFrameMkLst>
        </pc:graphicFrameChg>
      </pc:sldChg>
      <pc:sldChg chg="modSp add mod">
        <pc:chgData name="Schlegel, Joshua" userId="bb9e74a5-fe40-4ffd-8d3e-284b0de831d6" providerId="ADAL" clId="{C0C56D93-1FFA-49CE-9542-AE2CEB7AFC4F}" dt="2025-03-19T13:54:23.599" v="877" actId="20577"/>
        <pc:sldMkLst>
          <pc:docMk/>
          <pc:sldMk cId="1604478317" sldId="462"/>
        </pc:sldMkLst>
        <pc:spChg chg="mod">
          <ac:chgData name="Schlegel, Joshua" userId="bb9e74a5-fe40-4ffd-8d3e-284b0de831d6" providerId="ADAL" clId="{C0C56D93-1FFA-49CE-9542-AE2CEB7AFC4F}" dt="2025-03-19T13:54:23.599" v="877" actId="20577"/>
          <ac:spMkLst>
            <pc:docMk/>
            <pc:sldMk cId="1604478317" sldId="462"/>
            <ac:spMk id="2" creationId="{0A19660C-53C8-1529-F490-64A205E8F553}"/>
          </ac:spMkLst>
        </pc:spChg>
        <pc:spChg chg="mod">
          <ac:chgData name="Schlegel, Joshua" userId="bb9e74a5-fe40-4ffd-8d3e-284b0de831d6" providerId="ADAL" clId="{C0C56D93-1FFA-49CE-9542-AE2CEB7AFC4F}" dt="2025-03-18T16:26:09.480" v="328" actId="20577"/>
          <ac:spMkLst>
            <pc:docMk/>
            <pc:sldMk cId="1604478317" sldId="462"/>
            <ac:spMk id="5" creationId="{5E1DD752-FB12-81AE-F29C-4E3977C3331B}"/>
          </ac:spMkLst>
        </pc:spChg>
      </pc:sldChg>
      <pc:sldChg chg="add del">
        <pc:chgData name="Schlegel, Joshua" userId="bb9e74a5-fe40-4ffd-8d3e-284b0de831d6" providerId="ADAL" clId="{C0C56D93-1FFA-49CE-9542-AE2CEB7AFC4F}" dt="2025-03-19T15:08:27.464" v="883" actId="47"/>
        <pc:sldMkLst>
          <pc:docMk/>
          <pc:sldMk cId="169487324" sldId="463"/>
        </pc:sldMkLst>
      </pc:sldChg>
      <pc:sldChg chg="modSp new mod">
        <pc:chgData name="Schlegel, Joshua" userId="bb9e74a5-fe40-4ffd-8d3e-284b0de831d6" providerId="ADAL" clId="{C0C56D93-1FFA-49CE-9542-AE2CEB7AFC4F}" dt="2025-03-18T17:33:40.248" v="467" actId="20577"/>
        <pc:sldMkLst>
          <pc:docMk/>
          <pc:sldMk cId="580351575" sldId="464"/>
        </pc:sldMkLst>
        <pc:spChg chg="mod">
          <ac:chgData name="Schlegel, Joshua" userId="bb9e74a5-fe40-4ffd-8d3e-284b0de831d6" providerId="ADAL" clId="{C0C56D93-1FFA-49CE-9542-AE2CEB7AFC4F}" dt="2025-03-18T17:32:20.217" v="377" actId="20577"/>
          <ac:spMkLst>
            <pc:docMk/>
            <pc:sldMk cId="580351575" sldId="464"/>
            <ac:spMk id="2" creationId="{3E7D1E5C-1770-C9E0-CD9A-ACF90AAA50A6}"/>
          </ac:spMkLst>
        </pc:spChg>
        <pc:spChg chg="mod">
          <ac:chgData name="Schlegel, Joshua" userId="bb9e74a5-fe40-4ffd-8d3e-284b0de831d6" providerId="ADAL" clId="{C0C56D93-1FFA-49CE-9542-AE2CEB7AFC4F}" dt="2025-03-18T17:33:40.248" v="467" actId="20577"/>
          <ac:spMkLst>
            <pc:docMk/>
            <pc:sldMk cId="580351575" sldId="464"/>
            <ac:spMk id="3" creationId="{7055A318-6369-028B-CE0D-395C763B8ED4}"/>
          </ac:spMkLst>
        </pc:spChg>
      </pc:sldChg>
      <pc:sldChg chg="modSp new mod">
        <pc:chgData name="Schlegel, Joshua" userId="bb9e74a5-fe40-4ffd-8d3e-284b0de831d6" providerId="ADAL" clId="{C0C56D93-1FFA-49CE-9542-AE2CEB7AFC4F}" dt="2025-03-19T21:19:58.369" v="940" actId="5793"/>
        <pc:sldMkLst>
          <pc:docMk/>
          <pc:sldMk cId="4033763805" sldId="465"/>
        </pc:sldMkLst>
        <pc:spChg chg="mod">
          <ac:chgData name="Schlegel, Joshua" userId="bb9e74a5-fe40-4ffd-8d3e-284b0de831d6" providerId="ADAL" clId="{C0C56D93-1FFA-49CE-9542-AE2CEB7AFC4F}" dt="2025-03-18T17:32:58.252" v="397" actId="20577"/>
          <ac:spMkLst>
            <pc:docMk/>
            <pc:sldMk cId="4033763805" sldId="465"/>
            <ac:spMk id="2" creationId="{855BB55E-8C99-5A79-B68F-0161DD85FC5A}"/>
          </ac:spMkLst>
        </pc:spChg>
        <pc:spChg chg="mod">
          <ac:chgData name="Schlegel, Joshua" userId="bb9e74a5-fe40-4ffd-8d3e-284b0de831d6" providerId="ADAL" clId="{C0C56D93-1FFA-49CE-9542-AE2CEB7AFC4F}" dt="2025-03-19T21:19:58.369" v="940" actId="5793"/>
          <ac:spMkLst>
            <pc:docMk/>
            <pc:sldMk cId="4033763805" sldId="465"/>
            <ac:spMk id="3" creationId="{D29E0AB1-05D4-3219-6C79-D465AB90FA90}"/>
          </ac:spMkLst>
        </pc:spChg>
      </pc:sldChg>
      <pc:sldChg chg="addSp delSp modSp mod modClrScheme chgLayout">
        <pc:chgData name="Schlegel, Joshua" userId="bb9e74a5-fe40-4ffd-8d3e-284b0de831d6" providerId="ADAL" clId="{C0C56D93-1FFA-49CE-9542-AE2CEB7AFC4F}" dt="2025-03-19T13:23:10.471" v="544" actId="478"/>
        <pc:sldMkLst>
          <pc:docMk/>
          <pc:sldMk cId="27639523" sldId="506"/>
        </pc:sldMkLst>
        <pc:spChg chg="mod ord">
          <ac:chgData name="Schlegel, Joshua" userId="bb9e74a5-fe40-4ffd-8d3e-284b0de831d6" providerId="ADAL" clId="{C0C56D93-1FFA-49CE-9542-AE2CEB7AFC4F}" dt="2025-03-19T13:23:04.354" v="543" actId="255"/>
          <ac:spMkLst>
            <pc:docMk/>
            <pc:sldMk cId="27639523" sldId="506"/>
            <ac:spMk id="2" creationId="{E45DF20C-9F42-7122-71D8-3A8D83C10FAB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7639523" sldId="506"/>
            <ac:spMk id="3" creationId="{C9A957C8-6C8B-6343-EC01-BB74C10D9947}"/>
          </ac:spMkLst>
        </pc:spChg>
        <pc:spChg chg="del mod ord">
          <ac:chgData name="Schlegel, Joshua" userId="bb9e74a5-fe40-4ffd-8d3e-284b0de831d6" providerId="ADAL" clId="{C0C56D93-1FFA-49CE-9542-AE2CEB7AFC4F}" dt="2025-03-19T13:23:10.471" v="544" actId="478"/>
          <ac:spMkLst>
            <pc:docMk/>
            <pc:sldMk cId="27639523" sldId="506"/>
            <ac:spMk id="4" creationId="{6E219CED-942F-296F-E571-C2216FB0D83B}"/>
          </ac:spMkLst>
        </pc:spChg>
        <pc:spChg chg="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7639523" sldId="506"/>
            <ac:spMk id="6" creationId="{5AE51786-2D6D-FFC7-0F32-5B81275EAF1F}"/>
          </ac:spMkLst>
        </pc:spChg>
      </pc:sldChg>
      <pc:sldChg chg="addSp delSp modSp mod modClrScheme chgLayout">
        <pc:chgData name="Schlegel, Joshua" userId="bb9e74a5-fe40-4ffd-8d3e-284b0de831d6" providerId="ADAL" clId="{C0C56D93-1FFA-49CE-9542-AE2CEB7AFC4F}" dt="2025-03-19T13:23:58.248" v="561" actId="478"/>
        <pc:sldMkLst>
          <pc:docMk/>
          <pc:sldMk cId="3472892454" sldId="509"/>
        </pc:sldMkLst>
        <pc:spChg chg="del mod ord">
          <ac:chgData name="Schlegel, Joshua" userId="bb9e74a5-fe40-4ffd-8d3e-284b0de831d6" providerId="ADAL" clId="{C0C56D93-1FFA-49CE-9542-AE2CEB7AFC4F}" dt="2025-03-19T13:23:34.139" v="548" actId="478"/>
          <ac:spMkLst>
            <pc:docMk/>
            <pc:sldMk cId="3472892454" sldId="509"/>
            <ac:spMk id="2" creationId="{AFB46D53-2CDF-E472-B4EC-AD4C018C9CF0}"/>
          </ac:spMkLst>
        </pc:spChg>
        <pc:spChg chg="del mod ord">
          <ac:chgData name="Schlegel, Joshua" userId="bb9e74a5-fe40-4ffd-8d3e-284b0de831d6" providerId="ADAL" clId="{C0C56D93-1FFA-49CE-9542-AE2CEB7AFC4F}" dt="2025-03-19T13:23:58.248" v="561" actId="478"/>
          <ac:spMkLst>
            <pc:docMk/>
            <pc:sldMk cId="3472892454" sldId="509"/>
            <ac:spMk id="4" creationId="{0577238F-2392-BC11-9406-5528859BE591}"/>
          </ac:spMkLst>
        </pc:spChg>
        <pc:spChg chg="add del mod ord">
          <ac:chgData name="Schlegel, Joshua" userId="bb9e74a5-fe40-4ffd-8d3e-284b0de831d6" providerId="ADAL" clId="{C0C56D93-1FFA-49CE-9542-AE2CEB7AFC4F}" dt="2025-03-19T13:23:42.207" v="549" actId="478"/>
          <ac:spMkLst>
            <pc:docMk/>
            <pc:sldMk cId="3472892454" sldId="509"/>
            <ac:spMk id="6" creationId="{9BF380D4-D82E-E235-5702-C7990FFC6F31}"/>
          </ac:spMkLst>
        </pc:spChg>
        <pc:spChg chg="add mod ord">
          <ac:chgData name="Schlegel, Joshua" userId="bb9e74a5-fe40-4ffd-8d3e-284b0de831d6" providerId="ADAL" clId="{C0C56D93-1FFA-49CE-9542-AE2CEB7AFC4F}" dt="2025-03-19T13:23:32.364" v="547"/>
          <ac:spMkLst>
            <pc:docMk/>
            <pc:sldMk cId="3472892454" sldId="509"/>
            <ac:spMk id="7" creationId="{F936D7E4-62AB-4C25-B9DD-3E20598B6D1C}"/>
          </ac:spMkLst>
        </pc:spChg>
        <pc:spChg chg="mod">
          <ac:chgData name="Schlegel, Joshua" userId="bb9e74a5-fe40-4ffd-8d3e-284b0de831d6" providerId="ADAL" clId="{C0C56D93-1FFA-49CE-9542-AE2CEB7AFC4F}" dt="2025-03-19T13:23:53.888" v="560" actId="1036"/>
          <ac:spMkLst>
            <pc:docMk/>
            <pc:sldMk cId="3472892454" sldId="509"/>
            <ac:spMk id="8" creationId="{5F1D8B8E-19F1-D7DD-A557-81639D7AF8A8}"/>
          </ac:spMkLst>
        </pc:spChg>
        <pc:spChg chg="mod">
          <ac:chgData name="Schlegel, Joshua" userId="bb9e74a5-fe40-4ffd-8d3e-284b0de831d6" providerId="ADAL" clId="{C0C56D93-1FFA-49CE-9542-AE2CEB7AFC4F}" dt="2025-03-19T13:23:53.888" v="560" actId="1036"/>
          <ac:spMkLst>
            <pc:docMk/>
            <pc:sldMk cId="3472892454" sldId="509"/>
            <ac:spMk id="10" creationId="{2B0E9C9B-BE2A-5342-9337-4084AA635871}"/>
          </ac:spMkLst>
        </pc:spChg>
        <pc:spChg chg="mod">
          <ac:chgData name="Schlegel, Joshua" userId="bb9e74a5-fe40-4ffd-8d3e-284b0de831d6" providerId="ADAL" clId="{C0C56D93-1FFA-49CE-9542-AE2CEB7AFC4F}" dt="2025-03-19T13:23:48.649" v="551" actId="1076"/>
          <ac:spMkLst>
            <pc:docMk/>
            <pc:sldMk cId="3472892454" sldId="509"/>
            <ac:spMk id="14" creationId="{666FD819-FCA0-D514-D1A6-DFCE208DD94E}"/>
          </ac:spMkLst>
        </pc:spChg>
        <pc:spChg chg="mod">
          <ac:chgData name="Schlegel, Joshua" userId="bb9e74a5-fe40-4ffd-8d3e-284b0de831d6" providerId="ADAL" clId="{C0C56D93-1FFA-49CE-9542-AE2CEB7AFC4F}" dt="2025-03-19T13:23:53.888" v="560" actId="1036"/>
          <ac:spMkLst>
            <pc:docMk/>
            <pc:sldMk cId="3472892454" sldId="509"/>
            <ac:spMk id="16" creationId="{21834108-79CF-52AF-8DDC-76C01DE67FB3}"/>
          </ac:spMkLst>
        </pc:spChg>
      </pc:sldChg>
      <pc:sldChg chg="addSp modSp mod modClrScheme chgLayout">
        <pc:chgData name="Schlegel, Joshua" userId="bb9e74a5-fe40-4ffd-8d3e-284b0de831d6" providerId="ADAL" clId="{C0C56D93-1FFA-49CE-9542-AE2CEB7AFC4F}" dt="2025-03-19T13:22:36.731" v="538" actId="700"/>
        <pc:sldMkLst>
          <pc:docMk/>
          <pc:sldMk cId="735520221" sldId="519"/>
        </pc:sldMkLst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735520221" sldId="519"/>
            <ac:spMk id="4" creationId="{E1EF6FF5-F65C-1287-03DC-65A5C3CEF6C7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735520221" sldId="519"/>
            <ac:spMk id="5" creationId="{15A624F5-EDE1-F6A5-4CFF-D92C7D815CAE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735520221" sldId="519"/>
            <ac:spMk id="6" creationId="{D29750DF-6E74-0C8A-968A-BBF02CC3821F}"/>
          </ac:spMkLst>
        </pc:spChg>
      </pc:sldChg>
      <pc:sldChg chg="addSp modSp mod modClrScheme chgLayout">
        <pc:chgData name="Schlegel, Joshua" userId="bb9e74a5-fe40-4ffd-8d3e-284b0de831d6" providerId="ADAL" clId="{C0C56D93-1FFA-49CE-9542-AE2CEB7AFC4F}" dt="2025-03-19T13:22:36.731" v="538" actId="700"/>
        <pc:sldMkLst>
          <pc:docMk/>
          <pc:sldMk cId="2485419360" sldId="520"/>
        </pc:sldMkLst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485419360" sldId="520"/>
            <ac:spMk id="11" creationId="{3E483A62-7E3A-129A-1561-A5820D692796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485419360" sldId="520"/>
            <ac:spMk id="17" creationId="{C1B498BC-864B-CC08-66A1-E1D161B171A9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485419360" sldId="520"/>
            <ac:spMk id="18" creationId="{3551C0CF-303F-D353-F789-2FECD7BEF5CA}"/>
          </ac:spMkLst>
        </pc:spChg>
      </pc:sldChg>
      <pc:sldChg chg="addSp modSp mod modClrScheme chgLayout">
        <pc:chgData name="Schlegel, Joshua" userId="bb9e74a5-fe40-4ffd-8d3e-284b0de831d6" providerId="ADAL" clId="{C0C56D93-1FFA-49CE-9542-AE2CEB7AFC4F}" dt="2025-03-19T13:22:36.731" v="538" actId="700"/>
        <pc:sldMkLst>
          <pc:docMk/>
          <pc:sldMk cId="2539082288" sldId="521"/>
        </pc:sldMkLst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539082288" sldId="521"/>
            <ac:spMk id="2" creationId="{4B52CE87-79BE-F9F2-D5B2-9F3E87C74E5C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539082288" sldId="521"/>
            <ac:spMk id="11" creationId="{EA2DC6F0-087D-CE79-3422-A49459012826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2539082288" sldId="521"/>
            <ac:spMk id="17" creationId="{87436F31-8B38-56C3-29BC-888D03DEB56C}"/>
          </ac:spMkLst>
        </pc:spChg>
      </pc:sldChg>
      <pc:sldChg chg="addSp modSp mod chgLayout">
        <pc:chgData name="Schlegel, Joshua" userId="bb9e74a5-fe40-4ffd-8d3e-284b0de831d6" providerId="ADAL" clId="{C0C56D93-1FFA-49CE-9542-AE2CEB7AFC4F}" dt="2025-03-19T13:26:54.899" v="782" actId="27636"/>
        <pc:sldMkLst>
          <pc:docMk/>
          <pc:sldMk cId="126943439" sldId="522"/>
        </pc:sldMkLst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126943439" sldId="522"/>
            <ac:spMk id="2" creationId="{1BB665B8-DFAB-C817-8E37-F75F67147957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126943439" sldId="522"/>
            <ac:spMk id="3" creationId="{276B1580-9617-5BB7-4E17-DABFE0C6E174}"/>
          </ac:spMkLst>
        </pc:spChg>
        <pc:spChg chg="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126943439" sldId="522"/>
            <ac:spMk id="4" creationId="{3B289E42-C69E-CD32-C332-DA91C8060467}"/>
          </ac:spMkLst>
        </pc:spChg>
        <pc:spChg chg="mod ord">
          <ac:chgData name="Schlegel, Joshua" userId="bb9e74a5-fe40-4ffd-8d3e-284b0de831d6" providerId="ADAL" clId="{C0C56D93-1FFA-49CE-9542-AE2CEB7AFC4F}" dt="2025-03-19T13:26:54.899" v="782" actId="27636"/>
          <ac:spMkLst>
            <pc:docMk/>
            <pc:sldMk cId="126943439" sldId="522"/>
            <ac:spMk id="11" creationId="{D8FE9578-F782-BC72-98F3-70BACA94F88C}"/>
          </ac:spMkLst>
        </pc:spChg>
      </pc:sldChg>
      <pc:sldChg chg="addSp modSp mod modClrScheme chgLayout">
        <pc:chgData name="Schlegel, Joshua" userId="bb9e74a5-fe40-4ffd-8d3e-284b0de831d6" providerId="ADAL" clId="{C0C56D93-1FFA-49CE-9542-AE2CEB7AFC4F}" dt="2025-03-19T13:22:36.731" v="538" actId="700"/>
        <pc:sldMkLst>
          <pc:docMk/>
          <pc:sldMk cId="3811346663" sldId="523"/>
        </pc:sldMkLst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3811346663" sldId="523"/>
            <ac:spMk id="2" creationId="{B97903F1-6B9C-E3E7-7A6E-EE8D301216BB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3811346663" sldId="523"/>
            <ac:spMk id="3" creationId="{1E6B2946-601F-C466-63DC-E80ED590CF1B}"/>
          </ac:spMkLst>
        </pc:spChg>
        <pc:spChg chg="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3811346663" sldId="523"/>
            <ac:spMk id="4" creationId="{4B79D642-2D5E-C0A8-D358-8CEB6BF1E91D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3811346663" sldId="523"/>
            <ac:spMk id="5" creationId="{2DF003BD-C0AC-35FD-F6C0-FB7397B1D5B8}"/>
          </ac:spMkLst>
        </pc:spChg>
      </pc:sldChg>
      <pc:sldChg chg="addSp modSp mod modClrScheme chgLayout">
        <pc:chgData name="Schlegel, Joshua" userId="bb9e74a5-fe40-4ffd-8d3e-284b0de831d6" providerId="ADAL" clId="{C0C56D93-1FFA-49CE-9542-AE2CEB7AFC4F}" dt="2025-03-19T13:22:36.731" v="538" actId="700"/>
        <pc:sldMkLst>
          <pc:docMk/>
          <pc:sldMk cId="4001789007" sldId="524"/>
        </pc:sldMkLst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4001789007" sldId="524"/>
            <ac:spMk id="7" creationId="{6E5CE9AB-7BD3-6AE1-5237-6394FA3ED55B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4001789007" sldId="524"/>
            <ac:spMk id="8" creationId="{D15DE60F-BC1E-72DE-D431-59C2DE1A541B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4001789007" sldId="524"/>
            <ac:spMk id="9" creationId="{A46125DB-8CB7-79D5-2D7F-78AD10A1860B}"/>
          </ac:spMkLst>
        </pc:spChg>
      </pc:sldChg>
      <pc:sldChg chg="addSp delSp modSp mod modClrScheme chgLayout">
        <pc:chgData name="Schlegel, Joshua" userId="bb9e74a5-fe40-4ffd-8d3e-284b0de831d6" providerId="ADAL" clId="{C0C56D93-1FFA-49CE-9542-AE2CEB7AFC4F}" dt="2025-03-19T13:28:41.399" v="808" actId="1076"/>
        <pc:sldMkLst>
          <pc:docMk/>
          <pc:sldMk cId="1156098204" sldId="526"/>
        </pc:sldMkLst>
        <pc:spChg chg="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1156098204" sldId="526"/>
            <ac:spMk id="2" creationId="{96DAF221-2EC3-1BA1-4271-9C137B25180F}"/>
          </ac:spMkLst>
        </pc:spChg>
        <pc:spChg chg="add mod ord">
          <ac:chgData name="Schlegel, Joshua" userId="bb9e74a5-fe40-4ffd-8d3e-284b0de831d6" providerId="ADAL" clId="{C0C56D93-1FFA-49CE-9542-AE2CEB7AFC4F}" dt="2025-03-19T13:28:12.100" v="801" actId="14100"/>
          <ac:spMkLst>
            <pc:docMk/>
            <pc:sldMk cId="1156098204" sldId="526"/>
            <ac:spMk id="3" creationId="{50855CF3-078A-2ED3-8B2C-54814AFC0A5F}"/>
          </ac:spMkLst>
        </pc:spChg>
        <pc:spChg chg="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1156098204" sldId="526"/>
            <ac:spMk id="4" creationId="{B55397F7-9712-3064-7CF3-6A4053F89841}"/>
          </ac:spMkLst>
        </pc:spChg>
        <pc:spChg chg="add mod ord">
          <ac:chgData name="Schlegel, Joshua" userId="bb9e74a5-fe40-4ffd-8d3e-284b0de831d6" providerId="ADAL" clId="{C0C56D93-1FFA-49CE-9542-AE2CEB7AFC4F}" dt="2025-03-19T13:22:36.731" v="538" actId="700"/>
          <ac:spMkLst>
            <pc:docMk/>
            <pc:sldMk cId="1156098204" sldId="526"/>
            <ac:spMk id="5" creationId="{A6B942AF-0D0B-3E83-27EA-F080948D22BA}"/>
          </ac:spMkLst>
        </pc:spChg>
        <pc:graphicFrameChg chg="del mod modGraphic">
          <ac:chgData name="Schlegel, Joshua" userId="bb9e74a5-fe40-4ffd-8d3e-284b0de831d6" providerId="ADAL" clId="{C0C56D93-1FFA-49CE-9542-AE2CEB7AFC4F}" dt="2025-03-19T13:28:30.350" v="805" actId="478"/>
          <ac:graphicFrameMkLst>
            <pc:docMk/>
            <pc:sldMk cId="1156098204" sldId="526"/>
            <ac:graphicFrameMk id="20" creationId="{CF0F39C8-683F-AC93-D35D-ED9803189876}"/>
          </ac:graphicFrameMkLst>
        </pc:graphicFrameChg>
        <pc:picChg chg="add mod">
          <ac:chgData name="Schlegel, Joshua" userId="bb9e74a5-fe40-4ffd-8d3e-284b0de831d6" providerId="ADAL" clId="{C0C56D93-1FFA-49CE-9542-AE2CEB7AFC4F}" dt="2025-03-19T13:28:41.399" v="808" actId="1076"/>
          <ac:picMkLst>
            <pc:docMk/>
            <pc:sldMk cId="1156098204" sldId="526"/>
            <ac:picMk id="6" creationId="{DDA457AC-3C47-E24D-9B69-1CDEAA557A63}"/>
          </ac:picMkLst>
        </pc:picChg>
      </pc:sldChg>
      <pc:sldChg chg="modSp add del ord modTransition">
        <pc:chgData name="Schlegel, Joshua" userId="bb9e74a5-fe40-4ffd-8d3e-284b0de831d6" providerId="ADAL" clId="{C0C56D93-1FFA-49CE-9542-AE2CEB7AFC4F}" dt="2025-03-19T13:27:52.281" v="797" actId="2696"/>
        <pc:sldMkLst>
          <pc:docMk/>
          <pc:sldMk cId="119048255" sldId="527"/>
        </pc:sldMkLst>
        <pc:spChg chg="mod">
          <ac:chgData name="Schlegel, Joshua" userId="bb9e74a5-fe40-4ffd-8d3e-284b0de831d6" providerId="ADAL" clId="{C0C56D93-1FFA-49CE-9542-AE2CEB7AFC4F}" dt="2025-03-19T13:27:04.058" v="796"/>
          <ac:spMkLst>
            <pc:docMk/>
            <pc:sldMk cId="119048255" sldId="527"/>
            <ac:spMk id="11" creationId="{D8FE9578-F782-BC72-98F3-70BACA94F88C}"/>
          </ac:spMkLst>
        </pc:spChg>
      </pc:sldChg>
      <pc:sldChg chg="addSp delSp modSp add mod modClrScheme chgLayout">
        <pc:chgData name="Schlegel, Joshua" userId="bb9e74a5-fe40-4ffd-8d3e-284b0de831d6" providerId="ADAL" clId="{C0C56D93-1FFA-49CE-9542-AE2CEB7AFC4F}" dt="2025-03-19T15:22:48.170" v="903" actId="478"/>
        <pc:sldMkLst>
          <pc:docMk/>
          <pc:sldMk cId="584470449" sldId="527"/>
        </pc:sldMkLst>
        <pc:spChg chg="del mod ord">
          <ac:chgData name="Schlegel, Joshua" userId="bb9e74a5-fe40-4ffd-8d3e-284b0de831d6" providerId="ADAL" clId="{C0C56D93-1FFA-49CE-9542-AE2CEB7AFC4F}" dt="2025-03-19T15:22:48.170" v="903" actId="478"/>
          <ac:spMkLst>
            <pc:docMk/>
            <pc:sldMk cId="584470449" sldId="527"/>
            <ac:spMk id="2" creationId="{5344EFE2-02B2-4B3F-07DF-8D421B78A979}"/>
          </ac:spMkLst>
        </pc:spChg>
        <pc:spChg chg="add mod ord">
          <ac:chgData name="Schlegel, Joshua" userId="bb9e74a5-fe40-4ffd-8d3e-284b0de831d6" providerId="ADAL" clId="{C0C56D93-1FFA-49CE-9542-AE2CEB7AFC4F}" dt="2025-03-19T15:22:34.649" v="900" actId="700"/>
          <ac:spMkLst>
            <pc:docMk/>
            <pc:sldMk cId="584470449" sldId="527"/>
            <ac:spMk id="3" creationId="{E9F95322-5129-7CA2-9FCE-CC277DA67A7E}"/>
          </ac:spMkLst>
        </pc:spChg>
        <pc:spChg chg="mod ord">
          <ac:chgData name="Schlegel, Joshua" userId="bb9e74a5-fe40-4ffd-8d3e-284b0de831d6" providerId="ADAL" clId="{C0C56D93-1FFA-49CE-9542-AE2CEB7AFC4F}" dt="2025-03-19T15:22:34.649" v="900" actId="700"/>
          <ac:spMkLst>
            <pc:docMk/>
            <pc:sldMk cId="584470449" sldId="527"/>
            <ac:spMk id="16" creationId="{FCB8CD73-FF1E-0957-1B29-4C56D47ED0BD}"/>
          </ac:spMkLst>
        </pc:spChg>
        <pc:spChg chg="mod ord">
          <ac:chgData name="Schlegel, Joshua" userId="bb9e74a5-fe40-4ffd-8d3e-284b0de831d6" providerId="ADAL" clId="{C0C56D93-1FFA-49CE-9542-AE2CEB7AFC4F}" dt="2025-03-19T15:22:34.649" v="900" actId="700"/>
          <ac:spMkLst>
            <pc:docMk/>
            <pc:sldMk cId="584470449" sldId="527"/>
            <ac:spMk id="19" creationId="{57E3B153-5CBB-1F1D-0CD0-9E4FC03D52F8}"/>
          </ac:spMkLst>
        </pc:spChg>
        <pc:picChg chg="mod modCrop">
          <ac:chgData name="Schlegel, Joshua" userId="bb9e74a5-fe40-4ffd-8d3e-284b0de831d6" providerId="ADAL" clId="{C0C56D93-1FFA-49CE-9542-AE2CEB7AFC4F}" dt="2025-03-19T15:22:45.517" v="902" actId="732"/>
          <ac:picMkLst>
            <pc:docMk/>
            <pc:sldMk cId="584470449" sldId="527"/>
            <ac:picMk id="4" creationId="{C3CEF9DD-08D1-5B08-4480-049118209E1C}"/>
          </ac:picMkLst>
        </pc:picChg>
      </pc:sldChg>
      <pc:sldChg chg="modSp add del mod ord modTransition modAnim">
        <pc:chgData name="Schlegel, Joshua" userId="bb9e74a5-fe40-4ffd-8d3e-284b0de831d6" providerId="ADAL" clId="{C0C56D93-1FFA-49CE-9542-AE2CEB7AFC4F}" dt="2025-03-19T13:25:45.005" v="664" actId="2696"/>
        <pc:sldMkLst>
          <pc:docMk/>
          <pc:sldMk cId="1907227478" sldId="527"/>
        </pc:sldMkLst>
        <pc:spChg chg="mod">
          <ac:chgData name="Schlegel, Joshua" userId="bb9e74a5-fe40-4ffd-8d3e-284b0de831d6" providerId="ADAL" clId="{C0C56D93-1FFA-49CE-9542-AE2CEB7AFC4F}" dt="2025-03-19T13:25:17.676" v="627"/>
          <ac:spMkLst>
            <pc:docMk/>
            <pc:sldMk cId="1907227478" sldId="527"/>
            <ac:spMk id="9" creationId="{9E3FC488-E09B-15C5-C1B8-6F2A12231C7D}"/>
          </ac:spMkLst>
        </pc:spChg>
        <pc:spChg chg="mod">
          <ac:chgData name="Schlegel, Joshua" userId="bb9e74a5-fe40-4ffd-8d3e-284b0de831d6" providerId="ADAL" clId="{C0C56D93-1FFA-49CE-9542-AE2CEB7AFC4F}" dt="2025-03-19T13:24:49.430" v="621"/>
          <ac:spMkLst>
            <pc:docMk/>
            <pc:sldMk cId="1907227478" sldId="527"/>
            <ac:spMk id="10" creationId="{4916C925-4620-EFFD-E5F5-EDC775DDFAF4}"/>
          </ac:spMkLst>
        </pc:spChg>
        <pc:spChg chg="mod">
          <ac:chgData name="Schlegel, Joshua" userId="bb9e74a5-fe40-4ffd-8d3e-284b0de831d6" providerId="ADAL" clId="{C0C56D93-1FFA-49CE-9542-AE2CEB7AFC4F}" dt="2025-03-19T13:24:50.105" v="623"/>
          <ac:spMkLst>
            <pc:docMk/>
            <pc:sldMk cId="1907227478" sldId="527"/>
            <ac:spMk id="12" creationId="{C52DE64A-4CAC-D7CE-012F-BF828DA42B84}"/>
          </ac:spMkLst>
        </pc:spChg>
        <pc:spChg chg="mod">
          <ac:chgData name="Schlegel, Joshua" userId="bb9e74a5-fe40-4ffd-8d3e-284b0de831d6" providerId="ADAL" clId="{C0C56D93-1FFA-49CE-9542-AE2CEB7AFC4F}" dt="2025-03-19T13:25:44.587" v="663"/>
          <ac:spMkLst>
            <pc:docMk/>
            <pc:sldMk cId="1907227478" sldId="527"/>
            <ac:spMk id="16" creationId="{B5B41805-6BCB-9020-5579-843D6AEE8DEB}"/>
          </ac:spMkLst>
        </pc:spChg>
        <pc:picChg chg="mod">
          <ac:chgData name="Schlegel, Joshua" userId="bb9e74a5-fe40-4ffd-8d3e-284b0de831d6" providerId="ADAL" clId="{C0C56D93-1FFA-49CE-9542-AE2CEB7AFC4F}" dt="2025-03-19T13:25:01.773" v="625"/>
          <ac:picMkLst>
            <pc:docMk/>
            <pc:sldMk cId="1907227478" sldId="527"/>
            <ac:picMk id="6" creationId="{14BA215E-9D5F-0A34-9B24-865DC3496C58}"/>
          </ac:picMkLst>
        </pc:picChg>
        <pc:picChg chg="mod">
          <ac:chgData name="Schlegel, Joshua" userId="bb9e74a5-fe40-4ffd-8d3e-284b0de831d6" providerId="ADAL" clId="{C0C56D93-1FFA-49CE-9542-AE2CEB7AFC4F}" dt="2025-03-19T13:25:17.698" v="629"/>
          <ac:picMkLst>
            <pc:docMk/>
            <pc:sldMk cId="1907227478" sldId="527"/>
            <ac:picMk id="8" creationId="{44CB9D18-2C2F-0477-AFB4-AC517C6D3B52}"/>
          </ac:picMkLst>
        </pc:picChg>
        <pc:inkChg chg="mod">
          <ac:chgData name="Schlegel, Joshua" userId="bb9e74a5-fe40-4ffd-8d3e-284b0de831d6" providerId="ADAL" clId="{C0C56D93-1FFA-49CE-9542-AE2CEB7AFC4F}" dt="2025-03-19T13:25:39.603" v="647"/>
          <ac:inkMkLst>
            <pc:docMk/>
            <pc:sldMk cId="1907227478" sldId="527"/>
            <ac:inkMk id="13" creationId="{25E64803-BAFE-B367-8E08-7625199627F5}"/>
          </ac:inkMkLst>
        </pc:inkChg>
        <pc:inkChg chg="mod">
          <ac:chgData name="Schlegel, Joshua" userId="bb9e74a5-fe40-4ffd-8d3e-284b0de831d6" providerId="ADAL" clId="{C0C56D93-1FFA-49CE-9542-AE2CEB7AFC4F}" dt="2025-03-19T13:25:39.554" v="645"/>
          <ac:inkMkLst>
            <pc:docMk/>
            <pc:sldMk cId="1907227478" sldId="527"/>
            <ac:inkMk id="15" creationId="{B5ECF51D-EEB5-2328-B022-88C210AAC0FB}"/>
          </ac:inkMkLst>
        </pc:inkChg>
        <pc:cxnChg chg="mod">
          <ac:chgData name="Schlegel, Joshua" userId="bb9e74a5-fe40-4ffd-8d3e-284b0de831d6" providerId="ADAL" clId="{C0C56D93-1FFA-49CE-9542-AE2CEB7AFC4F}" dt="2025-03-19T13:25:39.672" v="651"/>
          <ac:cxnSpMkLst>
            <pc:docMk/>
            <pc:sldMk cId="1907227478" sldId="527"/>
            <ac:cxnSpMk id="18" creationId="{6A0CB1E3-69D2-5D42-2733-2474D12E03F5}"/>
          </ac:cxnSpMkLst>
        </pc:cxnChg>
        <pc:cxnChg chg="mod">
          <ac:chgData name="Schlegel, Joshua" userId="bb9e74a5-fe40-4ffd-8d3e-284b0de831d6" providerId="ADAL" clId="{C0C56D93-1FFA-49CE-9542-AE2CEB7AFC4F}" dt="2025-03-19T13:25:39.621" v="649"/>
          <ac:cxnSpMkLst>
            <pc:docMk/>
            <pc:sldMk cId="1907227478" sldId="527"/>
            <ac:cxnSpMk id="19" creationId="{94EE061C-D8D2-363A-4F26-707F0250FB39}"/>
          </ac:cxnSpMkLst>
        </pc:cxnChg>
      </pc:sldChg>
      <pc:sldChg chg="modSp add del mod ord modTransition">
        <pc:chgData name="Schlegel, Joshua" userId="bb9e74a5-fe40-4ffd-8d3e-284b0de831d6" providerId="ADAL" clId="{C0C56D93-1FFA-49CE-9542-AE2CEB7AFC4F}" dt="2025-03-19T13:25:53.650" v="682" actId="2696"/>
        <pc:sldMkLst>
          <pc:docMk/>
          <pc:sldMk cId="2292000313" sldId="527"/>
        </pc:sldMkLst>
        <pc:picChg chg="mod">
          <ac:chgData name="Schlegel, Joshua" userId="bb9e74a5-fe40-4ffd-8d3e-284b0de831d6" providerId="ADAL" clId="{C0C56D93-1FFA-49CE-9542-AE2CEB7AFC4F}" dt="2025-03-19T13:25:46.622" v="679"/>
          <ac:picMkLst>
            <pc:docMk/>
            <pc:sldMk cId="2292000313" sldId="527"/>
            <ac:picMk id="8" creationId="{707CA2B2-B434-C899-768B-7E0E7547065E}"/>
          </ac:picMkLst>
        </pc:picChg>
        <pc:picChg chg="mod">
          <ac:chgData name="Schlegel, Joshua" userId="bb9e74a5-fe40-4ffd-8d3e-284b0de831d6" providerId="ADAL" clId="{C0C56D93-1FFA-49CE-9542-AE2CEB7AFC4F}" dt="2025-03-19T13:25:53.331" v="681"/>
          <ac:picMkLst>
            <pc:docMk/>
            <pc:sldMk cId="2292000313" sldId="527"/>
            <ac:picMk id="9" creationId="{38088862-BDE2-783D-FB31-8B097E613328}"/>
          </ac:picMkLst>
        </pc:picChg>
      </pc:sldChg>
      <pc:sldChg chg="modSp add del mod ord modTransition modAnim">
        <pc:chgData name="Schlegel, Joshua" userId="bb9e74a5-fe40-4ffd-8d3e-284b0de831d6" providerId="ADAL" clId="{C0C56D93-1FFA-49CE-9542-AE2CEB7AFC4F}" dt="2025-03-19T13:26:13.582" v="740" actId="2696"/>
        <pc:sldMkLst>
          <pc:docMk/>
          <pc:sldMk cId="2499924503" sldId="527"/>
        </pc:sldMkLst>
        <pc:spChg chg="mod">
          <ac:chgData name="Schlegel, Joshua" userId="bb9e74a5-fe40-4ffd-8d3e-284b0de831d6" providerId="ADAL" clId="{C0C56D93-1FFA-49CE-9542-AE2CEB7AFC4F}" dt="2025-03-19T13:26:13.253" v="739"/>
          <ac:spMkLst>
            <pc:docMk/>
            <pc:sldMk cId="2499924503" sldId="527"/>
            <ac:spMk id="7" creationId="{538C5A33-94E6-9D25-9715-51E635C876BF}"/>
          </ac:spMkLst>
        </pc:spChg>
        <pc:inkChg chg="mod">
          <ac:chgData name="Schlegel, Joshua" userId="bb9e74a5-fe40-4ffd-8d3e-284b0de831d6" providerId="ADAL" clId="{C0C56D93-1FFA-49CE-9542-AE2CEB7AFC4F}" dt="2025-03-19T13:26:06.688" v="723"/>
          <ac:inkMkLst>
            <pc:docMk/>
            <pc:sldMk cId="2499924503" sldId="527"/>
            <ac:inkMk id="3" creationId="{51689A8F-2B6E-21EB-5760-9892B91C2F46}"/>
          </ac:inkMkLst>
        </pc:inkChg>
        <pc:inkChg chg="mod">
          <ac:chgData name="Schlegel, Joshua" userId="bb9e74a5-fe40-4ffd-8d3e-284b0de831d6" providerId="ADAL" clId="{C0C56D93-1FFA-49CE-9542-AE2CEB7AFC4F}" dt="2025-03-19T13:26:06.672" v="721"/>
          <ac:inkMkLst>
            <pc:docMk/>
            <pc:sldMk cId="2499924503" sldId="527"/>
            <ac:inkMk id="6" creationId="{BFE78FE9-BA61-CCBE-3C8C-5CE6F17023F5}"/>
          </ac:inkMkLst>
        </pc:inkChg>
        <pc:cxnChg chg="mod">
          <ac:chgData name="Schlegel, Joshua" userId="bb9e74a5-fe40-4ffd-8d3e-284b0de831d6" providerId="ADAL" clId="{C0C56D93-1FFA-49CE-9542-AE2CEB7AFC4F}" dt="2025-03-19T13:26:06.767" v="727"/>
          <ac:cxnSpMkLst>
            <pc:docMk/>
            <pc:sldMk cId="2499924503" sldId="527"/>
            <ac:cxnSpMk id="8" creationId="{07C46C97-9DA3-5F45-E67E-E0C28E188A77}"/>
          </ac:cxnSpMkLst>
        </pc:cxnChg>
        <pc:cxnChg chg="mod">
          <ac:chgData name="Schlegel, Joshua" userId="bb9e74a5-fe40-4ffd-8d3e-284b0de831d6" providerId="ADAL" clId="{C0C56D93-1FFA-49CE-9542-AE2CEB7AFC4F}" dt="2025-03-19T13:26:06.735" v="725"/>
          <ac:cxnSpMkLst>
            <pc:docMk/>
            <pc:sldMk cId="2499924503" sldId="527"/>
            <ac:cxnSpMk id="13" creationId="{8B70E573-C580-D65E-0991-7F5A6480EF62}"/>
          </ac:cxnSpMkLst>
        </pc:cxnChg>
      </pc:sldChg>
      <pc:sldChg chg="modSp add del mod ord modTransition modAnim">
        <pc:chgData name="Schlegel, Joshua" userId="bb9e74a5-fe40-4ffd-8d3e-284b0de831d6" providerId="ADAL" clId="{C0C56D93-1FFA-49CE-9542-AE2CEB7AFC4F}" dt="2025-03-19T13:26:43.084" v="778" actId="2696"/>
        <pc:sldMkLst>
          <pc:docMk/>
          <pc:sldMk cId="3349231855" sldId="527"/>
        </pc:sldMkLst>
        <pc:spChg chg="mod">
          <ac:chgData name="Schlegel, Joshua" userId="bb9e74a5-fe40-4ffd-8d3e-284b0de831d6" providerId="ADAL" clId="{C0C56D93-1FFA-49CE-9542-AE2CEB7AFC4F}" dt="2025-03-19T13:26:40.833" v="777"/>
          <ac:spMkLst>
            <pc:docMk/>
            <pc:sldMk cId="3349231855" sldId="527"/>
            <ac:spMk id="11" creationId="{D8FE9578-F782-BC72-98F3-70BACA94F88C}"/>
          </ac:spMkLst>
        </pc:spChg>
      </pc:sldChg>
      <pc:sldChg chg="modSp add del mod ord modTransition">
        <pc:chgData name="Schlegel, Joshua" userId="bb9e74a5-fe40-4ffd-8d3e-284b0de831d6" providerId="ADAL" clId="{C0C56D93-1FFA-49CE-9542-AE2CEB7AFC4F}" dt="2025-03-19T13:24:10.263" v="586" actId="2696"/>
        <pc:sldMkLst>
          <pc:docMk/>
          <pc:sldMk cId="4052211229" sldId="527"/>
        </pc:sldMkLst>
        <pc:spChg chg="mod">
          <ac:chgData name="Schlegel, Joshua" userId="bb9e74a5-fe40-4ffd-8d3e-284b0de831d6" providerId="ADAL" clId="{C0C56D93-1FFA-49CE-9542-AE2CEB7AFC4F}" dt="2025-03-19T13:24:09.923" v="581"/>
          <ac:spMkLst>
            <pc:docMk/>
            <pc:sldMk cId="4052211229" sldId="527"/>
            <ac:spMk id="2" creationId="{BF34807C-8E59-2D57-1CC9-E4A6DD8ABEB4}"/>
          </ac:spMkLst>
        </pc:spChg>
        <pc:spChg chg="mod">
          <ac:chgData name="Schlegel, Joshua" userId="bb9e74a5-fe40-4ffd-8d3e-284b0de831d6" providerId="ADAL" clId="{C0C56D93-1FFA-49CE-9542-AE2CEB7AFC4F}" dt="2025-03-19T13:24:09.935" v="583"/>
          <ac:spMkLst>
            <pc:docMk/>
            <pc:sldMk cId="4052211229" sldId="527"/>
            <ac:spMk id="3" creationId="{7B3D8001-4FEF-0AF3-DD71-3E204CD60B80}"/>
          </ac:spMkLst>
        </pc:spChg>
        <pc:spChg chg="mod">
          <ac:chgData name="Schlegel, Joshua" userId="bb9e74a5-fe40-4ffd-8d3e-284b0de831d6" providerId="ADAL" clId="{C0C56D93-1FFA-49CE-9542-AE2CEB7AFC4F}" dt="2025-03-19T13:24:09.952" v="585"/>
          <ac:spMkLst>
            <pc:docMk/>
            <pc:sldMk cId="4052211229" sldId="527"/>
            <ac:spMk id="6" creationId="{902A1DA5-7613-9D5C-B916-B6650C41E661}"/>
          </ac:spMkLst>
        </pc:spChg>
      </pc:sldChg>
      <pc:sldChg chg="modSp add del mod modClrScheme chgLayout">
        <pc:chgData name="Schlegel, Joshua" userId="bb9e74a5-fe40-4ffd-8d3e-284b0de831d6" providerId="ADAL" clId="{C0C56D93-1FFA-49CE-9542-AE2CEB7AFC4F}" dt="2025-03-20T16:25:21.171" v="989" actId="700"/>
        <pc:sldMkLst>
          <pc:docMk/>
          <pc:sldMk cId="0" sldId="528"/>
        </pc:sldMkLst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28"/>
            <ac:spMk id="606" creationId="{00000000-0000-0000-0000-000000000000}"/>
          </ac:spMkLst>
        </pc:spChg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28"/>
            <ac:spMk id="607" creationId="{00000000-0000-0000-0000-000000000000}"/>
          </ac:spMkLst>
        </pc:spChg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28"/>
            <ac:spMk id="608" creationId="{00000000-0000-0000-0000-000000000000}"/>
          </ac:spMkLst>
        </pc:spChg>
      </pc:sldChg>
      <pc:sldChg chg="modSp add del ord modTransition modAnim">
        <pc:chgData name="Schlegel, Joshua" userId="bb9e74a5-fe40-4ffd-8d3e-284b0de831d6" providerId="ADAL" clId="{C0C56D93-1FFA-49CE-9542-AE2CEB7AFC4F}" dt="2025-03-19T13:26:13.598" v="741" actId="2696"/>
        <pc:sldMkLst>
          <pc:docMk/>
          <pc:sldMk cId="644946497" sldId="528"/>
        </pc:sldMkLst>
        <pc:spChg chg="mod">
          <ac:chgData name="Schlegel, Joshua" userId="bb9e74a5-fe40-4ffd-8d3e-284b0de831d6" providerId="ADAL" clId="{C0C56D93-1FFA-49CE-9542-AE2CEB7AFC4F}" dt="2025-03-19T13:26:12.952" v="730"/>
          <ac:spMkLst>
            <pc:docMk/>
            <pc:sldMk cId="644946497" sldId="528"/>
            <ac:spMk id="7" creationId="{538C5A33-94E6-9D25-9715-51E635C876BF}"/>
          </ac:spMkLst>
        </pc:spChg>
      </pc:sldChg>
      <pc:sldChg chg="modSp add del ord modTransition modAnim">
        <pc:chgData name="Schlegel, Joshua" userId="bb9e74a5-fe40-4ffd-8d3e-284b0de831d6" providerId="ADAL" clId="{C0C56D93-1FFA-49CE-9542-AE2CEB7AFC4F}" dt="2025-03-19T13:25:45.005" v="665" actId="2696"/>
        <pc:sldMkLst>
          <pc:docMk/>
          <pc:sldMk cId="681504402" sldId="528"/>
        </pc:sldMkLst>
        <pc:spChg chg="mod">
          <ac:chgData name="Schlegel, Joshua" userId="bb9e74a5-fe40-4ffd-8d3e-284b0de831d6" providerId="ADAL" clId="{C0C56D93-1FFA-49CE-9542-AE2CEB7AFC4F}" dt="2025-03-19T13:25:44.254" v="654"/>
          <ac:spMkLst>
            <pc:docMk/>
            <pc:sldMk cId="681504402" sldId="528"/>
            <ac:spMk id="16" creationId="{B5B41805-6BCB-9020-5579-843D6AEE8DEB}"/>
          </ac:spMkLst>
        </pc:spChg>
      </pc:sldChg>
      <pc:sldChg chg="add del ord modTransition">
        <pc:chgData name="Schlegel, Joshua" userId="bb9e74a5-fe40-4ffd-8d3e-284b0de831d6" providerId="ADAL" clId="{C0C56D93-1FFA-49CE-9542-AE2CEB7AFC4F}" dt="2025-03-19T13:27:52.281" v="798" actId="2696"/>
        <pc:sldMkLst>
          <pc:docMk/>
          <pc:sldMk cId="1141289799" sldId="528"/>
        </pc:sldMkLst>
      </pc:sldChg>
      <pc:sldChg chg="add del ord modTransition">
        <pc:chgData name="Schlegel, Joshua" userId="bb9e74a5-fe40-4ffd-8d3e-284b0de831d6" providerId="ADAL" clId="{C0C56D93-1FFA-49CE-9542-AE2CEB7AFC4F}" dt="2025-03-19T13:25:53.657" v="683" actId="2696"/>
        <pc:sldMkLst>
          <pc:docMk/>
          <pc:sldMk cId="1474695230" sldId="528"/>
        </pc:sldMkLst>
      </pc:sldChg>
      <pc:sldChg chg="add del ord modTransition">
        <pc:chgData name="Schlegel, Joshua" userId="bb9e74a5-fe40-4ffd-8d3e-284b0de831d6" providerId="ADAL" clId="{C0C56D93-1FFA-49CE-9542-AE2CEB7AFC4F}" dt="2025-03-19T13:24:10.263" v="587" actId="2696"/>
        <pc:sldMkLst>
          <pc:docMk/>
          <pc:sldMk cId="1699567263" sldId="528"/>
        </pc:sldMkLst>
      </pc:sldChg>
      <pc:sldChg chg="add del ord modTransition">
        <pc:chgData name="Schlegel, Joshua" userId="bb9e74a5-fe40-4ffd-8d3e-284b0de831d6" providerId="ADAL" clId="{C0C56D93-1FFA-49CE-9542-AE2CEB7AFC4F}" dt="2025-03-19T13:26:43.100" v="779" actId="2696"/>
        <pc:sldMkLst>
          <pc:docMk/>
          <pc:sldMk cId="2043372313" sldId="528"/>
        </pc:sldMkLst>
      </pc:sldChg>
      <pc:sldChg chg="addSp delSp modSp add del mod modClrScheme chgLayout">
        <pc:chgData name="Schlegel, Joshua" userId="bb9e74a5-fe40-4ffd-8d3e-284b0de831d6" providerId="ADAL" clId="{C0C56D93-1FFA-49CE-9542-AE2CEB7AFC4F}" dt="2025-03-20T17:56:08.684" v="992" actId="47"/>
        <pc:sldMkLst>
          <pc:docMk/>
          <pc:sldMk cId="0" sldId="529"/>
        </pc:sldMkLst>
        <pc:spChg chg="add 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29"/>
            <ac:spMk id="2" creationId="{9074C1CE-3426-D3C0-0456-FE720915ED90}"/>
          </ac:spMkLst>
        </pc:spChg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29"/>
            <ac:spMk id="614" creationId="{00000000-0000-0000-0000-000000000000}"/>
          </ac:spMkLst>
        </pc:spChg>
        <pc:spChg chg="del 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29"/>
            <ac:spMk id="615" creationId="{00000000-0000-0000-0000-000000000000}"/>
          </ac:spMkLst>
        </pc:spChg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29"/>
            <ac:spMk id="616" creationId="{00000000-0000-0000-0000-000000000000}"/>
          </ac:spMkLst>
        </pc:spChg>
        <pc:picChg chg="mod">
          <ac:chgData name="Schlegel, Joshua" userId="bb9e74a5-fe40-4ffd-8d3e-284b0de831d6" providerId="ADAL" clId="{C0C56D93-1FFA-49CE-9542-AE2CEB7AFC4F}" dt="2025-03-20T16:25:45.526" v="991" actId="1076"/>
          <ac:picMkLst>
            <pc:docMk/>
            <pc:sldMk cId="0" sldId="529"/>
            <ac:picMk id="617" creationId="{00000000-0000-0000-0000-000000000000}"/>
          </ac:picMkLst>
        </pc:picChg>
      </pc:sldChg>
      <pc:sldChg chg="modSp add del mod modClrScheme chgLayout">
        <pc:chgData name="Schlegel, Joshua" userId="bb9e74a5-fe40-4ffd-8d3e-284b0de831d6" providerId="ADAL" clId="{C0C56D93-1FFA-49CE-9542-AE2CEB7AFC4F}" dt="2025-03-20T16:25:21.171" v="989" actId="700"/>
        <pc:sldMkLst>
          <pc:docMk/>
          <pc:sldMk cId="0" sldId="530"/>
        </pc:sldMkLst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30"/>
            <ac:spMk id="623" creationId="{00000000-0000-0000-0000-000000000000}"/>
          </ac:spMkLst>
        </pc:spChg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30"/>
            <ac:spMk id="624" creationId="{00000000-0000-0000-0000-000000000000}"/>
          </ac:spMkLst>
        </pc:spChg>
        <pc:spChg chg="mod ord">
          <ac:chgData name="Schlegel, Joshua" userId="bb9e74a5-fe40-4ffd-8d3e-284b0de831d6" providerId="ADAL" clId="{C0C56D93-1FFA-49CE-9542-AE2CEB7AFC4F}" dt="2025-03-20T16:25:21.171" v="989" actId="700"/>
          <ac:spMkLst>
            <pc:docMk/>
            <pc:sldMk cId="0" sldId="530"/>
            <ac:spMk id="625" creationId="{00000000-0000-0000-0000-000000000000}"/>
          </ac:spMkLst>
        </pc:spChg>
      </pc:sldChg>
      <pc:sldMasterChg chg="modSldLayout">
        <pc:chgData name="Schlegel, Joshua" userId="bb9e74a5-fe40-4ffd-8d3e-284b0de831d6" providerId="ADAL" clId="{C0C56D93-1FFA-49CE-9542-AE2CEB7AFC4F}" dt="2025-03-18T17:36:35.659" v="497" actId="207"/>
        <pc:sldMasterMkLst>
          <pc:docMk/>
          <pc:sldMasterMk cId="1667809584" sldId="2147483837"/>
        </pc:sldMasterMkLst>
        <pc:sldLayoutChg chg="modSp mod">
          <pc:chgData name="Schlegel, Joshua" userId="bb9e74a5-fe40-4ffd-8d3e-284b0de831d6" providerId="ADAL" clId="{C0C56D93-1FFA-49CE-9542-AE2CEB7AFC4F}" dt="2025-03-18T17:36:35.659" v="497" actId="207"/>
          <pc:sldLayoutMkLst>
            <pc:docMk/>
            <pc:sldMasterMk cId="1667809584" sldId="2147483837"/>
            <pc:sldLayoutMk cId="3783003677" sldId="2147483860"/>
          </pc:sldLayoutMkLst>
          <pc:spChg chg="mod">
            <ac:chgData name="Schlegel, Joshua" userId="bb9e74a5-fe40-4ffd-8d3e-284b0de831d6" providerId="ADAL" clId="{C0C56D93-1FFA-49CE-9542-AE2CEB7AFC4F}" dt="2025-03-18T17:36:35.659" v="497" actId="207"/>
            <ac:spMkLst>
              <pc:docMk/>
              <pc:sldMasterMk cId="1667809584" sldId="2147483837"/>
              <pc:sldLayoutMk cId="3783003677" sldId="2147483860"/>
              <ac:spMk id="7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45AA2-CE73-4F82-8DA8-A40A0B8E33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DCA0B6-FBF4-4397-9FDB-31E48D3FCC9E}">
      <dgm:prSet/>
      <dgm:spPr/>
      <dgm:t>
        <a:bodyPr/>
        <a:lstStyle/>
        <a:p>
          <a:r>
            <a:rPr lang="en-US" b="0" i="0" dirty="0"/>
            <a:t>Approval of the 27 February 2025 Minutes</a:t>
          </a:r>
          <a:endParaRPr lang="en-US" dirty="0"/>
        </a:p>
      </dgm:t>
    </dgm:pt>
    <dgm:pt modelId="{32CA6351-1F4C-4106-A8F2-FF245A3AA649}" type="parTrans" cxnId="{C70A410E-62D7-479A-A9E8-91753C51C834}">
      <dgm:prSet/>
      <dgm:spPr/>
      <dgm:t>
        <a:bodyPr/>
        <a:lstStyle/>
        <a:p>
          <a:endParaRPr lang="en-US"/>
        </a:p>
      </dgm:t>
    </dgm:pt>
    <dgm:pt modelId="{BDD0E46F-AF2E-4A51-83C4-9B22F3F08355}" type="sibTrans" cxnId="{C70A410E-62D7-479A-A9E8-91753C51C834}">
      <dgm:prSet/>
      <dgm:spPr/>
      <dgm:t>
        <a:bodyPr/>
        <a:lstStyle/>
        <a:p>
          <a:endParaRPr lang="en-US"/>
        </a:p>
      </dgm:t>
    </dgm:pt>
    <dgm:pt modelId="{4B3D0187-DECD-4E03-97E2-4959DF9FAC84}">
      <dgm:prSet/>
      <dgm:spPr/>
      <dgm:t>
        <a:bodyPr/>
        <a:lstStyle/>
        <a:p>
          <a:r>
            <a:rPr lang="en-US" b="0" i="0" dirty="0"/>
            <a:t>Campus Curriculum Committee moves to approve CC and DC forms from their last meeting</a:t>
          </a:r>
          <a:endParaRPr lang="en-US" dirty="0"/>
        </a:p>
      </dgm:t>
    </dgm:pt>
    <dgm:pt modelId="{90D6DA41-B66F-49F4-857B-D16BD3AAA5D8}" type="parTrans" cxnId="{BE5D93AD-714E-4FDA-8B9A-14CF40501422}">
      <dgm:prSet/>
      <dgm:spPr/>
      <dgm:t>
        <a:bodyPr/>
        <a:lstStyle/>
        <a:p>
          <a:endParaRPr lang="en-US"/>
        </a:p>
      </dgm:t>
    </dgm:pt>
    <dgm:pt modelId="{88964112-0088-4A66-990E-3B466F294B60}" type="sibTrans" cxnId="{BE5D93AD-714E-4FDA-8B9A-14CF40501422}">
      <dgm:prSet/>
      <dgm:spPr/>
      <dgm:t>
        <a:bodyPr/>
        <a:lstStyle/>
        <a:p>
          <a:endParaRPr lang="en-US"/>
        </a:p>
      </dgm:t>
    </dgm:pt>
    <dgm:pt modelId="{7BA6AEF7-C40C-4A5E-994A-258BC5F0CD30}" type="pres">
      <dgm:prSet presAssocID="{6E645AA2-CE73-4F82-8DA8-A40A0B8E3390}" presName="vert0" presStyleCnt="0">
        <dgm:presLayoutVars>
          <dgm:dir/>
          <dgm:animOne val="branch"/>
          <dgm:animLvl val="lvl"/>
        </dgm:presLayoutVars>
      </dgm:prSet>
      <dgm:spPr/>
    </dgm:pt>
    <dgm:pt modelId="{814DB99D-5D90-40E6-AB95-C85368716934}" type="pres">
      <dgm:prSet presAssocID="{42DCA0B6-FBF4-4397-9FDB-31E48D3FCC9E}" presName="thickLine" presStyleLbl="alignNode1" presStyleIdx="0" presStyleCnt="2"/>
      <dgm:spPr/>
    </dgm:pt>
    <dgm:pt modelId="{D3BF3428-C707-46E0-9E45-F0B2761CCE13}" type="pres">
      <dgm:prSet presAssocID="{42DCA0B6-FBF4-4397-9FDB-31E48D3FCC9E}" presName="horz1" presStyleCnt="0"/>
      <dgm:spPr/>
    </dgm:pt>
    <dgm:pt modelId="{F2C1E344-6EAA-4220-8450-3BE0B35F81BA}" type="pres">
      <dgm:prSet presAssocID="{42DCA0B6-FBF4-4397-9FDB-31E48D3FCC9E}" presName="tx1" presStyleLbl="revTx" presStyleIdx="0" presStyleCnt="2"/>
      <dgm:spPr/>
    </dgm:pt>
    <dgm:pt modelId="{4FB57DA3-B377-48CD-B56C-7EC1BA0FC8DF}" type="pres">
      <dgm:prSet presAssocID="{42DCA0B6-FBF4-4397-9FDB-31E48D3FCC9E}" presName="vert1" presStyleCnt="0"/>
      <dgm:spPr/>
    </dgm:pt>
    <dgm:pt modelId="{3BBB96DD-FBE0-4A5E-B2BB-4693668500BD}" type="pres">
      <dgm:prSet presAssocID="{4B3D0187-DECD-4E03-97E2-4959DF9FAC84}" presName="thickLine" presStyleLbl="alignNode1" presStyleIdx="1" presStyleCnt="2"/>
      <dgm:spPr/>
    </dgm:pt>
    <dgm:pt modelId="{C618854D-C03C-4DCB-9A7D-DCFF08553F20}" type="pres">
      <dgm:prSet presAssocID="{4B3D0187-DECD-4E03-97E2-4959DF9FAC84}" presName="horz1" presStyleCnt="0"/>
      <dgm:spPr/>
    </dgm:pt>
    <dgm:pt modelId="{2AAB7E58-DED1-4F9E-A2ED-8F080623B008}" type="pres">
      <dgm:prSet presAssocID="{4B3D0187-DECD-4E03-97E2-4959DF9FAC84}" presName="tx1" presStyleLbl="revTx" presStyleIdx="1" presStyleCnt="2"/>
      <dgm:spPr/>
    </dgm:pt>
    <dgm:pt modelId="{E1EA6F91-7FEC-4E41-BC91-4C6A0EA8C966}" type="pres">
      <dgm:prSet presAssocID="{4B3D0187-DECD-4E03-97E2-4959DF9FAC84}" presName="vert1" presStyleCnt="0"/>
      <dgm:spPr/>
    </dgm:pt>
  </dgm:ptLst>
  <dgm:cxnLst>
    <dgm:cxn modelId="{C70A410E-62D7-479A-A9E8-91753C51C834}" srcId="{6E645AA2-CE73-4F82-8DA8-A40A0B8E3390}" destId="{42DCA0B6-FBF4-4397-9FDB-31E48D3FCC9E}" srcOrd="0" destOrd="0" parTransId="{32CA6351-1F4C-4106-A8F2-FF245A3AA649}" sibTransId="{BDD0E46F-AF2E-4A51-83C4-9B22F3F08355}"/>
    <dgm:cxn modelId="{45182C7A-244A-47CC-A8B7-33E8D3FA1DF4}" type="presOf" srcId="{6E645AA2-CE73-4F82-8DA8-A40A0B8E3390}" destId="{7BA6AEF7-C40C-4A5E-994A-258BC5F0CD30}" srcOrd="0" destOrd="0" presId="urn:microsoft.com/office/officeart/2008/layout/LinedList"/>
    <dgm:cxn modelId="{E322718A-697A-447F-94AA-C2006748DAA3}" type="presOf" srcId="{4B3D0187-DECD-4E03-97E2-4959DF9FAC84}" destId="{2AAB7E58-DED1-4F9E-A2ED-8F080623B008}" srcOrd="0" destOrd="0" presId="urn:microsoft.com/office/officeart/2008/layout/LinedList"/>
    <dgm:cxn modelId="{464813AB-8C25-44C0-B432-82DCDE833011}" type="presOf" srcId="{42DCA0B6-FBF4-4397-9FDB-31E48D3FCC9E}" destId="{F2C1E344-6EAA-4220-8450-3BE0B35F81BA}" srcOrd="0" destOrd="0" presId="urn:microsoft.com/office/officeart/2008/layout/LinedList"/>
    <dgm:cxn modelId="{BE5D93AD-714E-4FDA-8B9A-14CF40501422}" srcId="{6E645AA2-CE73-4F82-8DA8-A40A0B8E3390}" destId="{4B3D0187-DECD-4E03-97E2-4959DF9FAC84}" srcOrd="1" destOrd="0" parTransId="{90D6DA41-B66F-49F4-857B-D16BD3AAA5D8}" sibTransId="{88964112-0088-4A66-990E-3B466F294B60}"/>
    <dgm:cxn modelId="{FB2D3C36-9BAD-491E-B8AF-6321F0498F2E}" type="presParOf" srcId="{7BA6AEF7-C40C-4A5E-994A-258BC5F0CD30}" destId="{814DB99D-5D90-40E6-AB95-C85368716934}" srcOrd="0" destOrd="0" presId="urn:microsoft.com/office/officeart/2008/layout/LinedList"/>
    <dgm:cxn modelId="{A8D94690-8BC6-4ABF-985F-F0AF55681875}" type="presParOf" srcId="{7BA6AEF7-C40C-4A5E-994A-258BC5F0CD30}" destId="{D3BF3428-C707-46E0-9E45-F0B2761CCE13}" srcOrd="1" destOrd="0" presId="urn:microsoft.com/office/officeart/2008/layout/LinedList"/>
    <dgm:cxn modelId="{E1C308D4-855C-428F-A34D-FBD571D04212}" type="presParOf" srcId="{D3BF3428-C707-46E0-9E45-F0B2761CCE13}" destId="{F2C1E344-6EAA-4220-8450-3BE0B35F81BA}" srcOrd="0" destOrd="0" presId="urn:microsoft.com/office/officeart/2008/layout/LinedList"/>
    <dgm:cxn modelId="{FFA9537C-6C60-45E4-8D64-A2F5B917A633}" type="presParOf" srcId="{D3BF3428-C707-46E0-9E45-F0B2761CCE13}" destId="{4FB57DA3-B377-48CD-B56C-7EC1BA0FC8DF}" srcOrd="1" destOrd="0" presId="urn:microsoft.com/office/officeart/2008/layout/LinedList"/>
    <dgm:cxn modelId="{2F423AE0-EA72-4491-A0E0-1DD6F8F41D82}" type="presParOf" srcId="{7BA6AEF7-C40C-4A5E-994A-258BC5F0CD30}" destId="{3BBB96DD-FBE0-4A5E-B2BB-4693668500BD}" srcOrd="2" destOrd="0" presId="urn:microsoft.com/office/officeart/2008/layout/LinedList"/>
    <dgm:cxn modelId="{D550895D-72F4-4000-84F6-9C67F14EAA2A}" type="presParOf" srcId="{7BA6AEF7-C40C-4A5E-994A-258BC5F0CD30}" destId="{C618854D-C03C-4DCB-9A7D-DCFF08553F20}" srcOrd="3" destOrd="0" presId="urn:microsoft.com/office/officeart/2008/layout/LinedList"/>
    <dgm:cxn modelId="{1AA70ABE-798F-4986-8B01-9B2C8FE05455}" type="presParOf" srcId="{C618854D-C03C-4DCB-9A7D-DCFF08553F20}" destId="{2AAB7E58-DED1-4F9E-A2ED-8F080623B008}" srcOrd="0" destOrd="0" presId="urn:microsoft.com/office/officeart/2008/layout/LinedList"/>
    <dgm:cxn modelId="{E616D131-8071-45B6-B2CF-87EC829A7602}" type="presParOf" srcId="{C618854D-C03C-4DCB-9A7D-DCFF08553F20}" destId="{E1EA6F91-7FEC-4E41-BC91-4C6A0EA8C9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B99D-5D90-40E6-AB95-C85368716934}">
      <dsp:nvSpPr>
        <dsp:cNvPr id="0" name=""/>
        <dsp:cNvSpPr/>
      </dsp:nvSpPr>
      <dsp:spPr>
        <a:xfrm>
          <a:off x="0" y="0"/>
          <a:ext cx="8357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E344-6EAA-4220-8450-3BE0B35F81BA}">
      <dsp:nvSpPr>
        <dsp:cNvPr id="0" name=""/>
        <dsp:cNvSpPr/>
      </dsp:nvSpPr>
      <dsp:spPr>
        <a:xfrm>
          <a:off x="0" y="0"/>
          <a:ext cx="8357616" cy="154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Approval of the 27 February 2025 Minutes</a:t>
          </a:r>
          <a:endParaRPr lang="en-US" sz="2900" kern="1200" dirty="0"/>
        </a:p>
      </dsp:txBody>
      <dsp:txXfrm>
        <a:off x="0" y="0"/>
        <a:ext cx="8357616" cy="1545335"/>
      </dsp:txXfrm>
    </dsp:sp>
    <dsp:sp modelId="{3BBB96DD-FBE0-4A5E-B2BB-4693668500BD}">
      <dsp:nvSpPr>
        <dsp:cNvPr id="0" name=""/>
        <dsp:cNvSpPr/>
      </dsp:nvSpPr>
      <dsp:spPr>
        <a:xfrm>
          <a:off x="0" y="1545335"/>
          <a:ext cx="8357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B7E58-DED1-4F9E-A2ED-8F080623B008}">
      <dsp:nvSpPr>
        <dsp:cNvPr id="0" name=""/>
        <dsp:cNvSpPr/>
      </dsp:nvSpPr>
      <dsp:spPr>
        <a:xfrm>
          <a:off x="0" y="1545335"/>
          <a:ext cx="8357616" cy="154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Campus Curriculum Committee moves to approve CC and DC forms from their last meeting</a:t>
          </a:r>
          <a:endParaRPr lang="en-US" sz="2900" kern="1200" dirty="0"/>
        </a:p>
      </dsp:txBody>
      <dsp:txXfrm>
        <a:off x="0" y="1545335"/>
        <a:ext cx="8357616" cy="1545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8T18:35:23.0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1,'2'0,"4"0,2 0,2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8T18:46:58.0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8T18:47:32.0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14,'0'-2,"2"-1,4 0,2 1,-2 0,-5 1,-4 1,-2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8T19:10:27.7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1,'2'0,"4"0,2 0,2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8T19:10:27.7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14,'0'-2,"2"-1,4 0,2 1,-2 0,-5 1,-4 1,-2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D804-CED6-0949-BE6C-8D364F597F0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CB18-3CDA-9641-86CF-E84D6A98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88c8285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88c82855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g3388c82855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17bed50f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17bed50fe1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317bed50fe1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https://umsystem.percipio.com/liveCourse/acde9090-6a38-42ff-b25a-944d13cf1d88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0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7944F-660E-0893-6ECD-3A65EEE4E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95D73-32E4-99AC-E4B5-A2610AFAD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8BC7D-C5A7-688C-F378-31D3597EA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F87C-58CD-0E8C-B241-BC70C5C2C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39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04DF8-8D67-33E9-BC50-94244205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5D688-DFC3-5634-8542-67903548E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3FA76-2619-207F-F21C-5058189BE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94319-4A18-CEC5-BF97-27DD43C13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33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47412-FCCB-3810-43EF-728D9491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BAE1C9-3891-C60A-DAE0-CA1325C03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ECDB5-EDBC-7DDA-C128-2DA7B63C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C8372-A751-AB47-99B0-669A83777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9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48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EDA83-ADDA-91D3-8732-FA58FBF37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DA803-4115-AE9A-F230-51273741B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30C10-20FF-E70C-A31F-291F80FF3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93EE-FFFC-68A9-6F98-D92DE8549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9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understood that language requirements for BA, Experiential Learning Requirements for both BA and BS, Missouri Higher Education Civics Achievement Examination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864" y="4875379"/>
            <a:ext cx="2057400" cy="118104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0" y="3922476"/>
            <a:ext cx="8118003" cy="2804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DDFF87-9228-00B3-E3EB-6FBD110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3934"/>
            <a:ext cx="8118003" cy="13104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353024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CE891AA3-DA24-6B49-C7AF-2643EFEC5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0261" y="4296645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17860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6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0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2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6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BE7680D-FCAA-6BAF-3A5C-C3AE202A2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3192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4178808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836264-0AFC-9163-64D1-501C2369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075" y="1316736"/>
            <a:ext cx="1576388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FD248FC-2313-775C-11CB-8C3A9FBA8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964" y="1316736"/>
            <a:ext cx="2467843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5AEFD1-E4B7-7E1C-4714-DD3BD9D8B7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419" y="2934145"/>
            <a:ext cx="1576388" cy="13795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D862C7-EC5F-7F91-3681-18A704F6C8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4075" y="2934145"/>
            <a:ext cx="2467843" cy="137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407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11554CB1-3E8F-B814-6231-35C2745A0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62428C-45A8-AB42-D19D-D7A97FF0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82304"/>
            <a:ext cx="8117396" cy="21395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6E66BB-D052-637C-817D-EB3A880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3456500"/>
            <a:ext cx="8117395" cy="8093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23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B19A1E93-621D-0D6E-A7F4-EC7C4EEAF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316736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5FD58B-BF58-5C86-5BFD-68B8043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FFF3B1-9248-35A1-90A6-6659BD52359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2CEB52C7-1489-3193-DB18-BA40A3CD3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2569464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975" y="1316736"/>
            <a:ext cx="5513833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74C673AA-25A3-3DB5-C71A-58266DBD7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68979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AB72AE-995F-8773-FB04-1EF0D7D2A05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4767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68979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7B8A0C3B-987B-FD73-A365-ADA566C6FA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44258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BB623-1AD4-49F4-A4F5-99414EC5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C6F7D8-C426-AC14-C8BE-5CB898C6DFE1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7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7F939C57-A852-87DF-809E-2D2641544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4041648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8652" y="1316736"/>
            <a:ext cx="4041648" cy="758952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8652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B145C-80D7-9007-5F0C-91AF9B6F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85E25A-B693-91D2-AD64-C195A249C60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9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C9716E-1B99-9BAF-C400-8CD2F6D4E195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DA230D54-37CA-BE9D-5A2A-6AAAF471F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0261" y="4296645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3" y="1216152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2" y="3856806"/>
            <a:ext cx="8119872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FCCC2A-05EE-B0E7-42A2-17319DE6A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525" y="1965960"/>
            <a:ext cx="8119872" cy="1307592"/>
          </a:xfrm>
        </p:spPr>
        <p:txBody>
          <a:bodyPr lIns="0" tIns="0" rIns="0" bIns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  <a:lvl2pPr>
              <a:defRPr sz="4400">
                <a:latin typeface="Franklin Gothic Medium" panose="020B0603020102020204" pitchFamily="34" charset="0"/>
              </a:defRPr>
            </a:lvl2pPr>
            <a:lvl3pPr>
              <a:defRPr sz="4400">
                <a:latin typeface="Franklin Gothic Medium" panose="020B0603020102020204" pitchFamily="34" charset="0"/>
              </a:defRPr>
            </a:lvl3pPr>
            <a:lvl4pPr>
              <a:defRPr sz="4400">
                <a:latin typeface="Franklin Gothic Medium" panose="020B0603020102020204" pitchFamily="34" charset="0"/>
              </a:defRPr>
            </a:lvl4pPr>
            <a:lvl5pPr>
              <a:defRPr sz="4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A5C67E-0E57-4882-3892-D09EDD5B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261" y="3315336"/>
            <a:ext cx="8119872" cy="49377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6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49212413-9323-90E4-FE83-42E4867FC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48BAB7-08C9-C7B9-C708-86E9159F6B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700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9CC6D03-0771-BB8F-74AD-4DF6EE8386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50684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D7371C0-A143-6DE2-2519-68C4311D4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50684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1410997-D14A-46CE-9541-4CCEBAB509B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2192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C68FEC-D028-5524-F1A8-C859B5C564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22192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9F0D10-99E0-1BF3-F9A2-F18197FF976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6438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AD510F0-B088-A47B-D6F2-9077C6013E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6438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B87B0D4-19D9-805F-2BA9-15AA0352A01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07946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182ECB-94DF-0114-B670-6968BAC117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07946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92C76-6EEE-5064-6BDF-B38EB8B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80BFE0-DB14-71EF-9E6E-573CD7D75BDC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267" y="1991565"/>
            <a:ext cx="4678073" cy="1160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2372" y="1684522"/>
            <a:ext cx="2392977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D. Westenberg</a:t>
            </a:r>
          </a:p>
          <a:p>
            <a:pPr lvl="0"/>
            <a:r>
              <a:rPr lang="en-US" dirty="0"/>
              <a:t>President</a:t>
            </a:r>
          </a:p>
          <a:p>
            <a:pPr lvl="0"/>
            <a:r>
              <a:rPr lang="en-US" dirty="0"/>
              <a:t>Faculty Senate</a:t>
            </a:r>
          </a:p>
          <a:p>
            <a:pPr lvl="0"/>
            <a:r>
              <a:rPr lang="en-US" dirty="0"/>
              <a:t>Email: djwesten@mst.edu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7" y="3621642"/>
            <a:ext cx="2118082" cy="400110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 dirty="0"/>
              <a:t>facultysenate.mst.edu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369310" y="3821697"/>
            <a:ext cx="1092577" cy="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724D68AD-E587-06A1-583D-7BF32B398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723267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290183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B9754-B90B-7DD1-C907-B2DAC4B9DE23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0086BAA5-C028-5CC7-75B3-0CC57E83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277880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672385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423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3404928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2967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6137472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426CF3-3DD1-10BA-0CD1-8F55535C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564D79-68BF-E775-BE03-31747E15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5A5D2-7A7E-0C3C-E89D-24B4655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27C574-5D6E-CE10-BCC5-3526952812D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3C9055-948F-21AE-4DDE-D13489FC6673}"/>
              </a:ext>
            </a:extLst>
          </p:cNvPr>
          <p:cNvSpPr/>
          <p:nvPr userDrawn="1"/>
        </p:nvSpPr>
        <p:spPr>
          <a:xfrm>
            <a:off x="-3657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A black and grey logo&#10;&#10;Description automatically generated">
            <a:extLst>
              <a:ext uri="{FF2B5EF4-FFF2-40B4-BE49-F238E27FC236}">
                <a16:creationId xmlns:a16="http://schemas.microsoft.com/office/drawing/2014/main" id="{63A6A80C-34F4-AF5B-49DE-B20E9F4E9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24856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5433" y="175310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058998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392396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25128" y="173291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058998"/>
            <a:ext cx="2230029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658182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84824" y="1724352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058997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1A5DB-60AA-5FDA-4E73-C065F750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D2FD8-D843-239F-4604-CE353A6B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DE75-BA64-053D-0E0F-6444663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5BBA39-DE09-397A-E7ED-7248F3C45425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FD9D2F51-2D2D-0BFF-0EC1-0011076A72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2691" y="0"/>
            <a:ext cx="787128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FAC052-E277-F75B-0105-D87A44F7376E}"/>
              </a:ext>
            </a:extLst>
          </p:cNvPr>
          <p:cNvSpPr/>
          <p:nvPr userDrawn="1"/>
        </p:nvSpPr>
        <p:spPr>
          <a:xfrm>
            <a:off x="-37706" y="469003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02083F16-9CEB-D088-86E0-8B79C1FF7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945609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5554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295187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6347" y="1710648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4885447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95383" y="1732479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6891709" y="1533849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0520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3054793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D6CEFB-540A-C805-C592-91865369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CD510-8B58-9B31-9F97-5E6D71C3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7FA97F-8DA1-04F6-0760-857134C2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E59373-861A-EB49-562E-DE07AA3AB76F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313A4-7308-177C-7152-9F15AF58B08A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D002790-8187-B843-A5B6-C9BEA8B70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1284348" y="2191395"/>
            <a:ext cx="684753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395785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7469" y="180262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192" y="3058998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3979497" y="1603158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1181" y="1784484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96421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7554865" y="16004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40211" y="1792070"/>
            <a:ext cx="825250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54302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AC48E3-6DAA-DB19-4134-8FB5E3C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43885-8001-5769-A80D-061A8DBA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018027-C248-4BEE-6231-33CFAA31F871}"/>
              </a:ext>
            </a:extLst>
          </p:cNvPr>
          <p:cNvSpPr/>
          <p:nvPr userDrawn="1"/>
        </p:nvSpPr>
        <p:spPr>
          <a:xfrm>
            <a:off x="2197876" y="1614027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C1F1BF-FC69-E30E-F7E0-AD42234A2A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09560" y="179535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2DC7B-BCF7-FDF6-F500-CF5F49E18CD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82590" y="3091464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273687-2D83-E48C-9BD7-8187F7E67D30}"/>
              </a:ext>
            </a:extLst>
          </p:cNvPr>
          <p:cNvSpPr/>
          <p:nvPr userDrawn="1"/>
        </p:nvSpPr>
        <p:spPr>
          <a:xfrm>
            <a:off x="5781588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1E2329-125B-B25A-D723-8C547A19B7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993272" y="1775569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5E23F2-DAFF-3CD3-8780-45B73485C30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766302" y="3071680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DE64AC-A5D2-DA69-8617-4A40D26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FB9997-02CE-A53F-687E-0D523823BC70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5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ACC34-8909-CF99-DA96-664044D32D3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82B5BA89-E645-83CC-7A0D-BA014F16B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9841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2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6615" y="4757736"/>
            <a:ext cx="2057400" cy="273844"/>
          </a:xfrm>
        </p:spPr>
        <p:txBody>
          <a:bodyPr/>
          <a:lstStyle>
            <a:lvl1pPr>
              <a:defRPr>
                <a:solidFill>
                  <a:srgbClr val="ACA199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E406-D8D6-C0FC-6AB7-1FC5BECB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0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F32BA7-2FFC-E0BA-2B6B-6AA3690B5CD5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D0B67C68-EF0B-2316-F147-508637A83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7459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DE34-16C2-B9DB-F823-DB04E6BF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6EE3A4-3C13-B72F-2876-0C3F043B58F6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FF8DD793-040A-CAA5-8F81-C3D078B0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8649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7331"/>
            <a:ext cx="7886700" cy="3350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5DE5C7-4600-0321-CDD7-B1936577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27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C70B63-231F-727C-85CB-F9FE74DBB3D2}"/>
              </a:ext>
            </a:extLst>
          </p:cNvPr>
          <p:cNvSpPr/>
          <p:nvPr userDrawn="1"/>
        </p:nvSpPr>
        <p:spPr>
          <a:xfrm>
            <a:off x="-37706" y="4687191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18FF6853-5658-1781-F67F-0CC4A31C3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8649" y="4307511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37956F-B19B-91A8-02A3-00B7F6E46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407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530" y="3981735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CBE62C4F-C2CC-D8B0-EC18-F13804D9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11535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422159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4AA36-02A9-BE2D-E788-D47FE7F7B61F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67EE4F3B-3D61-7A50-E0CB-9230C1915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" y="273844"/>
            <a:ext cx="8357616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221111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4F7CA-DB66-5CEB-D9A6-325642FF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82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AC13C5-48F2-B234-A77F-248F81E855FE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rgbClr val="15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A443F3B-5B15-5E85-C16E-921665EB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51079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2689750"/>
            <a:ext cx="8197114" cy="200534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15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2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247571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342502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8A6EC-965C-F53D-96DD-EEE273F7E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329787"/>
            <a:ext cx="3161098" cy="8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73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32" indent="0" algn="ctr">
              <a:buNone/>
              <a:defRPr sz="1500"/>
            </a:lvl2pPr>
            <a:lvl3pPr marL="685864" indent="0" algn="ctr">
              <a:buNone/>
              <a:defRPr sz="1350"/>
            </a:lvl3pPr>
            <a:lvl4pPr marL="1028797" indent="0" algn="ctr">
              <a:buNone/>
              <a:defRPr sz="1200"/>
            </a:lvl4pPr>
            <a:lvl5pPr marL="1371729" indent="0" algn="ctr">
              <a:buNone/>
              <a:defRPr sz="1200"/>
            </a:lvl5pPr>
            <a:lvl6pPr marL="1714661" indent="0" algn="ctr">
              <a:buNone/>
              <a:defRPr sz="1200"/>
            </a:lvl6pPr>
            <a:lvl7pPr marL="2057593" indent="0" algn="ctr">
              <a:buNone/>
              <a:defRPr sz="1200"/>
            </a:lvl7pPr>
            <a:lvl8pPr marL="2400525" indent="0" algn="ctr">
              <a:buNone/>
              <a:defRPr sz="1200"/>
            </a:lvl8pPr>
            <a:lvl9pPr marL="27434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7AFE-B5B8-4EA6-8117-282FE738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8_Title, Subtitle, Conten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/>
          <p:nvPr/>
        </p:nvSpPr>
        <p:spPr>
          <a:xfrm>
            <a:off x="-37706" y="4684326"/>
            <a:ext cx="9181800" cy="4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 txBox="1">
            <a:spLocks noGrp="1"/>
          </p:cNvSpPr>
          <p:nvPr>
            <p:ph type="title"/>
          </p:nvPr>
        </p:nvSpPr>
        <p:spPr>
          <a:xfrm>
            <a:off x="393192" y="274320"/>
            <a:ext cx="83577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lin Gothic"/>
              <a:buNone/>
              <a:defRPr sz="30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body" idx="1"/>
          </p:nvPr>
        </p:nvSpPr>
        <p:spPr>
          <a:xfrm>
            <a:off x="393192" y="1314083"/>
            <a:ext cx="83577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​"/>
              <a:defRPr/>
            </a:lvl1pPr>
            <a:lvl2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▶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​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6pPr>
            <a:lvl7pPr marL="3200400" lvl="6" indent="-33147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20"/>
              <a:buChar char="▷"/>
              <a:defRPr/>
            </a:lvl7pPr>
            <a:lvl8pPr marL="3657600" lvl="7" indent="-354329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980"/>
              <a:buChar char="o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→"/>
              <a:defRPr/>
            </a:lvl9pPr>
          </a:lstStyle>
          <a:p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sldNum" idx="12"/>
          </p:nvPr>
        </p:nvSpPr>
        <p:spPr>
          <a:xfrm>
            <a:off x="8829892" y="4782557"/>
            <a:ext cx="23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ftr" idx="11"/>
          </p:nvPr>
        </p:nvSpPr>
        <p:spPr>
          <a:xfrm>
            <a:off x="1399032" y="4736007"/>
            <a:ext cx="580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5" name="Google Shape;31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>
            <a:spLocks noGrp="1"/>
          </p:cNvSpPr>
          <p:nvPr>
            <p:ph type="subTitle" idx="2"/>
          </p:nvPr>
        </p:nvSpPr>
        <p:spPr>
          <a:xfrm>
            <a:off x="393192" y="740664"/>
            <a:ext cx="8357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2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776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31C04-BD64-AE26-E8CD-0674E3BB1754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122158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8122158" cy="3092623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2C6CAF-02F1-0F8E-8E14-E6D7365EA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474462B8-AB30-3207-0F22-9E2D4E5D4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ADFDC200-0756-3393-D574-904FA3E56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9648" y="82434"/>
            <a:ext cx="787128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AADE4-B1FC-88B8-8DFC-0E179088BC48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5" name="Picture 14" descr="A black and grey logo&#10;&#10;Description automatically generated">
            <a:extLst>
              <a:ext uri="{FF2B5EF4-FFF2-40B4-BE49-F238E27FC236}">
                <a16:creationId xmlns:a16="http://schemas.microsoft.com/office/drawing/2014/main" id="{06999DB5-8F1F-515B-4E5F-D2EE35985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032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530" y="3765388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rgbClr val="63666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6D017F-F9FA-F57B-091E-4F39A082E823}"/>
              </a:ext>
            </a:extLst>
          </p:cNvPr>
          <p:cNvGrpSpPr/>
          <p:nvPr userDrawn="1"/>
        </p:nvGrpSpPr>
        <p:grpSpPr>
          <a:xfrm rot="16200000">
            <a:off x="494529" y="762118"/>
            <a:ext cx="335280" cy="567690"/>
            <a:chOff x="697976" y="480133"/>
            <a:chExt cx="335280" cy="5676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4036135-5B46-52E9-C817-DAEFBF882865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0AE97F9-C936-5ED5-B3E3-FE70538619A2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69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F13C1A-EFDC-5DE4-766A-1EB8F4D12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476818"/>
            <a:ext cx="8120063" cy="760095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D06DC-3462-32FB-E8EB-3C31A8A4EEAC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D24378-DC58-14CE-34D5-45A7BC6A810F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4143A1-546B-FE93-8446-F0D1950D8E3B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F024C92-E8A0-FE7E-E732-96F3ACE4D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97975" y="4301340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298924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DA4D43-163F-4FF4-878B-D8C9A5DA66C6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ED80CFA1-5561-889A-5481-5BDCECBC6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37023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158A52-B916-1116-78D9-D51B7C7EE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7608C-9E2A-1202-5B01-4606E9885150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7278F8C-7D31-F667-CD68-8ECE7CA5DCA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069D5E-D1AF-5427-7AB8-226457D14AE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B079167C-261C-98EC-BEEB-546676B450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380" y="25576"/>
            <a:ext cx="787128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8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8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6736"/>
            <a:ext cx="7886700" cy="329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577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40" r:id="rId2"/>
    <p:sldLayoutId id="2147483841" r:id="rId3"/>
    <p:sldLayoutId id="2147483843" r:id="rId4"/>
    <p:sldLayoutId id="2147483844" r:id="rId5"/>
    <p:sldLayoutId id="2147483846" r:id="rId6"/>
    <p:sldLayoutId id="2147483848" r:id="rId7"/>
    <p:sldLayoutId id="2147483879" r:id="rId8"/>
    <p:sldLayoutId id="2147483878" r:id="rId9"/>
    <p:sldLayoutId id="2147483877" r:id="rId10"/>
    <p:sldLayoutId id="2147483876" r:id="rId11"/>
    <p:sldLayoutId id="2147483875" r:id="rId12"/>
    <p:sldLayoutId id="2147483874" r:id="rId13"/>
    <p:sldLayoutId id="2147483864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6" r:id="rId30"/>
    <p:sldLayoutId id="2147483870" r:id="rId31"/>
    <p:sldLayoutId id="2147483871" r:id="rId32"/>
    <p:sldLayoutId id="2147483873" r:id="rId33"/>
    <p:sldLayoutId id="2147483880" r:id="rId3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System Font Regular"/>
        <a:buChar char="​"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>
          <a:schemeClr val="accent6"/>
        </a:buClr>
        <a:buSzPct val="80000"/>
        <a:buFont typeface="Lucida Grande" panose="020B0600040502020204" pitchFamily="34" charset="0"/>
        <a:buChar char="▶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457200" indent="-18288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7429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chemeClr val="accent4"/>
        </a:buClr>
        <a:buSzPct val="100000"/>
        <a:buFont typeface="Lucida Grande" panose="020B0600040502020204" pitchFamily="34" charset="0"/>
        <a:buChar char="▪"/>
        <a:tabLst/>
        <a:defRPr sz="18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System Font Regular"/>
        <a:buChar char="​"/>
        <a:defRPr sz="2800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None/>
        <a:defRPr sz="20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274320" algn="l" defTabSz="685800" rtl="0" eaLnBrk="1" latinLnBrk="0" hangingPunct="1">
        <a:lnSpc>
          <a:spcPct val="100000"/>
        </a:lnSpc>
        <a:spcBef>
          <a:spcPts val="375"/>
        </a:spcBef>
        <a:buClr>
          <a:srgbClr val="FED925"/>
        </a:buClr>
        <a:buSzPct val="90000"/>
        <a:buFont typeface=".Hiragino Kaku Gothic Interface W3"/>
        <a:buChar char="▷"/>
        <a:defRPr sz="18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45720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1600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82296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5"/>
        </a:buClr>
        <a:buFont typeface="Orgon Slab Medium" panose="02000603000000020004" pitchFamily="50" charset="0"/>
        <a:buChar char="→"/>
        <a:defRPr sz="1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6736"/>
            <a:ext cx="7886700" cy="329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577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System Font Regular"/>
        <a:buChar char="​"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>
          <a:schemeClr val="accent6"/>
        </a:buClr>
        <a:buSzPct val="80000"/>
        <a:buFont typeface="Lucida Grande" panose="020B0600040502020204" pitchFamily="34" charset="0"/>
        <a:buChar char="▶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457200" indent="-18288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7429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chemeClr val="accent4"/>
        </a:buClr>
        <a:buSzPct val="100000"/>
        <a:buFont typeface="Lucida Grande" panose="020B0600040502020204" pitchFamily="34" charset="0"/>
        <a:buChar char="▪"/>
        <a:tabLst/>
        <a:defRPr sz="18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System Font Regular"/>
        <a:buChar char="​"/>
        <a:defRPr sz="2800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None/>
        <a:defRPr sz="20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274320" algn="l" defTabSz="685800" rtl="0" eaLnBrk="1" latinLnBrk="0" hangingPunct="1">
        <a:lnSpc>
          <a:spcPct val="100000"/>
        </a:lnSpc>
        <a:spcBef>
          <a:spcPts val="375"/>
        </a:spcBef>
        <a:buClr>
          <a:srgbClr val="FED925"/>
        </a:buClr>
        <a:buSzPct val="90000"/>
        <a:buFont typeface=".Hiragino Kaku Gothic Interface W3"/>
        <a:buChar char="▷"/>
        <a:defRPr sz="18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45720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1600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82296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5"/>
        </a:buClr>
        <a:buFont typeface="Orgon Slab Medium" panose="02000603000000020004" pitchFamily="50" charset="0"/>
        <a:buChar char="→"/>
        <a:defRPr sz="1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co.mst.edu/" TargetMode="External"/><Relationship Id="rId2" Type="http://schemas.openxmlformats.org/officeDocument/2006/relationships/hyperlink" Target="mailto:stuco@mst.edu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martin.delahunt@mst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leabi@mst.edu" TargetMode="External"/><Relationship Id="rId13" Type="http://schemas.openxmlformats.org/officeDocument/2006/relationships/hyperlink" Target="mailto:dbayless@mst.edu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hyperlink" Target="mailto:sarangap@mst.edu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5.jpeg"/><Relationship Id="rId16" Type="http://schemas.openxmlformats.org/officeDocument/2006/relationships/hyperlink" Target="mailto:wgcf2@mst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mailto:hurson@mst.edu" TargetMode="External"/><Relationship Id="rId5" Type="http://schemas.openxmlformats.org/officeDocument/2006/relationships/image" Target="../media/image8.jpeg"/><Relationship Id="rId15" Type="http://schemas.openxmlformats.org/officeDocument/2006/relationships/hyperlink" Target="mailto:khoman@mst.edu" TargetMode="External"/><Relationship Id="rId10" Type="http://schemas.openxmlformats.org/officeDocument/2006/relationships/hyperlink" Target="mailto:mmormile@mst.edu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hyperlink" Target="mailto:alysha.oneil@mst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msystem.percipio.com/liveCourse/acde9090-6a38-42ff-b25a-944d13cf1d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7.pn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customXml" Target="../ink/ink3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customXml" Target="../ink/ink2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openxmlformats.org/officeDocument/2006/relationships/customXml" Target="../ink/ink5.xml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missouri-my.sharepoint.com/:b:/g/personal/mjzx9c_umsystem_edu/ESoD03ijidxNkRIOY6oLEEUBoQKmrr86jU_GlgKjPiPfGw?e=1ZSi0Y" TargetMode="External"/><Relationship Id="rId2" Type="http://schemas.openxmlformats.org/officeDocument/2006/relationships/hyperlink" Target="https://mailmissouri-my.sharepoint.com/:b:/g/personal/mjzx9c_umsystem_edu/EeAZZLPUHEtNjfszf04649gB_-zBvGzL3cxCufOiO8BxAQ?e=Y6BV5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missouri-my.sharepoint.com/:b:/g/personal/mjzx9c_umsystem_edu/EbLcIlYuYt5OiQd5bdGQWjkBPB8nonRTN8lKrClLD_srUA?e=TIaLrh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mst.qualtrics.com/jfe/form/SV_e3rQr9dCkuKV8Fg" TargetMode="Externa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24D461-9847-B4A6-9002-73F9FD3C7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0" y="3681080"/>
            <a:ext cx="8118003" cy="280480"/>
          </a:xfrm>
        </p:spPr>
        <p:txBody>
          <a:bodyPr/>
          <a:lstStyle/>
          <a:p>
            <a:r>
              <a:rPr lang="en-US" dirty="0"/>
              <a:t>20 March 2025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6BB6EB-F6A7-CA44-055F-96D3B4B1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Senate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2F978-5A07-367B-42B6-5AC92D35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8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FDED-05B8-2CD0-386D-4DE5299A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IFC – 3/10/2025, In-person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EFA0-ADD5-A4B3-97F3-387A43932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Preparing for Title II – digital accessibility</a:t>
            </a:r>
          </a:p>
          <a:p>
            <a:pPr marL="739775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New tool – Blackboard Ally – available mid-April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AI policy/guidance – </a:t>
            </a:r>
            <a:r>
              <a:rPr lang="en-US" sz="2600" dirty="0" err="1"/>
              <a:t>UMSystem</a:t>
            </a:r>
            <a:r>
              <a:rPr lang="en-US" sz="2600" dirty="0"/>
              <a:t> webpage mirroring Mizzou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Still streamlining software approval process</a:t>
            </a:r>
          </a:p>
          <a:p>
            <a:pPr marL="739775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Focus on “click-through” agreements</a:t>
            </a:r>
          </a:p>
          <a:p>
            <a:pPr marL="739775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Software to track approvals for all 4 campuses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State budget – still uncertain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Legislation being watched </a:t>
            </a:r>
          </a:p>
          <a:p>
            <a:pPr marL="739775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Transfer bill and Degree bill </a:t>
            </a:r>
            <a:endParaRPr lang="en-US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C587C-224E-2895-B1DD-C6045C5C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7CAC5C-45E8-CC1E-2854-55E793F2812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7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0F7E-FB9C-DF65-1378-F4DB96A3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Curators Meeting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F779-99B4-9DCC-4F1D-7C6B0E8C1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April 17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sa Offc Serif Pro"/>
              </a:rPr>
              <a:t>BioPlex Groundbreaking on April 16</a:t>
            </a:r>
            <a:endParaRPr lang="en-US" sz="2400" dirty="0"/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Recommended 10 students for reception with Curators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AD7C4-1427-83FA-A89A-AC687CC7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B77873-E461-84BF-2808-199A984E509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97DB-D0D1-5834-F1BC-E0CB5F15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0CD4-82FA-F91B-B3AD-E88C2600E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Provost search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sa Offc Serif Pro"/>
              </a:rPr>
              <a:t>Deadline Monday for applications</a:t>
            </a:r>
            <a:endParaRPr lang="en-US" sz="2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F&amp;O General Listening sessions (virtual and in person)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sa Offc Serif Pro"/>
              </a:rPr>
              <a:t>Schedule and topics on </a:t>
            </a:r>
            <a:r>
              <a:rPr lang="en-US" sz="2400" dirty="0" err="1">
                <a:latin typeface="Tisa Offc Serif Pro"/>
              </a:rPr>
              <a:t>Percipio</a:t>
            </a:r>
            <a:r>
              <a:rPr lang="en-US" sz="2400" dirty="0">
                <a:latin typeface="Tisa Offc Serif Pro"/>
              </a:rPr>
              <a:t> (umsystem.percipio.com)</a:t>
            </a:r>
            <a:endParaRPr lang="en-US" sz="2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Administrative Review Surveys open until tomorrow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C9A5E-AB2A-8324-0B29-F0CA3093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370890-1583-83F3-A5DA-0605F6F648B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625C-B48F-3957-1F35-FE157347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CED4-A50A-05BB-0596-ABD5E5E9A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See Miner Momentum for topics discussed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Enrollment updates – Transfer partnerships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Kummer College initiatives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AI initiatives – connecting research and education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Budget reduction scenarios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Scenarios for upcoming Board meetings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VC for Engagement and Outreach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7E347-E599-1ED3-DC88-6EA6127E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26F845-316C-81DF-9EDD-F2347881214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Leadership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3C3B-D1F9-5F17-8C7E-010FA61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CA4D-B006-28BD-56BD-F2778DED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Shared Governance Summit thoughts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Tisa Offc Serif Pro"/>
              </a:rPr>
              <a:t>Staff support for relevant FS Committees</a:t>
            </a:r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Focus on strategic plan SFAs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Revision of existing policy memoranda</a:t>
            </a:r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FS more engaged in proposing policy?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Partnering with Faculty Affairs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FD73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Tisa Offc Serif Pro"/>
              </a:rPr>
              <a:t>Faculty Senate Budget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A853C-51DF-8B41-7241-AC99F983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B17CF5-6962-90C6-3EF3-6D3F3E0F8CA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Shared Governance Summit thoughts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2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E687-0086-0AF3-2714-153D21B6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C589-D4BA-7D13-8E54-B9D4E6C8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DB7A9B-0BE0-8688-82E7-D9456B5E62F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Good News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9509B2-FD1E-C454-A478-F34590B59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sa Offc Serif Pro"/>
              </a:rPr>
              <a:t>Faculty, Staff, and Students Stepping up to help the community.</a:t>
            </a: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sa Offc Serif Pro"/>
              </a:rPr>
              <a:t>It's the first day of SPRING!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4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0EF0A-AAF6-9633-7E3E-3B560152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AD2168-B2A0-991A-8E1A-D99414DA553C}"/>
              </a:ext>
            </a:extLst>
          </p:cNvPr>
          <p:cNvSpPr txBox="1">
            <a:spLocks/>
          </p:cNvSpPr>
          <p:nvPr/>
        </p:nvSpPr>
        <p:spPr>
          <a:xfrm>
            <a:off x="393192" y="978512"/>
            <a:ext cx="8122158" cy="3406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Lucida Grande" panose="020B0600040502020204" pitchFamily="34" charset="0"/>
              <a:buNone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 panose="020B0600040502020204" pitchFamily="34" charset="0"/>
              <a:buNone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None/>
              <a:defRPr sz="135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None/>
              <a:defRPr sz="1350" b="0" i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atin typeface="+mj-lt"/>
              </a:rPr>
              <a:t>Be Involved</a:t>
            </a:r>
            <a:br>
              <a:rPr lang="en-US" sz="4800" b="1">
                <a:latin typeface="+mj-lt"/>
              </a:rPr>
            </a:br>
            <a:r>
              <a:rPr lang="en-US" sz="4800" b="1">
                <a:latin typeface="+mj-lt"/>
              </a:rPr>
              <a:t>Be Engaged</a:t>
            </a:r>
            <a:br>
              <a:rPr lang="en-US" sz="4800" b="1">
                <a:latin typeface="+mj-lt"/>
              </a:rPr>
            </a:br>
            <a:r>
              <a:rPr lang="en-US" sz="4800" b="1">
                <a:latin typeface="+mj-lt"/>
              </a:rPr>
              <a:t>Do Something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8215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D720EC-BD4A-EE1D-92F3-B568BA0C83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F86C8-C305-BA06-0F18-5F573CCE7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A. Staff Council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K. Walkup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75CED-7492-0476-FDE8-E0FB1D71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2025 Staff Appreciation Week</a:t>
            </a:r>
            <a:endParaRPr/>
          </a:p>
        </p:txBody>
      </p:sp>
      <p:sp>
        <p:nvSpPr>
          <p:cNvPr id="607" name="Google Shape;607;p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Staff Excellence Awards</a:t>
            </a:r>
            <a:endParaRPr/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Char char="​"/>
            </a:pPr>
            <a:r>
              <a:rPr lang="en-US"/>
              <a:t>Bridge Builder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​"/>
            </a:pPr>
            <a:r>
              <a:rPr lang="en-US"/>
              <a:t>Student-centric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​"/>
            </a:pPr>
            <a:r>
              <a:rPr lang="en-US"/>
              <a:t>Excellence in work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​"/>
            </a:pPr>
            <a:r>
              <a:rPr lang="en-US"/>
              <a:t>Hospitality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Outstanding Newcomer Award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/>
              <a:t>Outstanding Faculty Award</a:t>
            </a:r>
            <a:endParaRPr/>
          </a:p>
        </p:txBody>
      </p:sp>
      <p:sp>
        <p:nvSpPr>
          <p:cNvPr id="608" name="Google Shape;608;p63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/>
              <a:t>Award nominations March 17 to April 11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D6C4D-0BE6-9CA2-5E97-E8FF47B2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2025 Staff Appreciation Week</a:t>
            </a:r>
            <a:endParaRPr/>
          </a:p>
        </p:txBody>
      </p:sp>
      <p:sp>
        <p:nvSpPr>
          <p:cNvPr id="624" name="Google Shape;624;p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Date: May 19-22, 2025 - “Spirit Week”</a:t>
            </a:r>
            <a:endParaRPr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19 - TBD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20 - TBD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21 - Staff Day - Opening Ceremony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22 - Mammogram Truck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Location: Innovation Lab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/>
              <a:t>Theme: Game Show</a:t>
            </a:r>
            <a:endParaRPr/>
          </a:p>
        </p:txBody>
      </p:sp>
      <p:sp>
        <p:nvSpPr>
          <p:cNvPr id="625" name="Google Shape;625;p65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/>
              <a:t>Not finalized, but get excited!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62660-B158-03ED-85C1-A22F9A97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268E12-00EA-7FA5-D54E-3E1383352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790" y="1918953"/>
            <a:ext cx="8197114" cy="2393968"/>
          </a:xfrm>
        </p:spPr>
        <p:txBody>
          <a:bodyPr>
            <a:normAutofit fontScale="85000" lnSpcReduction="20000"/>
          </a:bodyPr>
          <a:lstStyle/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Only Senators may debate motions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Only Senators can vote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If you are not a Senator, or a proxy, you cannot vote or debate 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Do not speak over someone, or out of order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Raise your hand (For those online please use “Raise Hand” on the  Zoom app)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The President will call on you and then you will have the floor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Please wait for the microphone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Unless you have been recognized (told you have the floor), you may not speak</a:t>
            </a:r>
          </a:p>
          <a:p>
            <a:endParaRPr lang="en-US" sz="36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040CD-ED8B-5F86-14E5-BAE85EF37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669" y="1425063"/>
            <a:ext cx="8184662" cy="308378"/>
          </a:xfrm>
        </p:spPr>
        <p:txBody>
          <a:bodyPr/>
          <a:lstStyle/>
          <a:p>
            <a:r>
              <a:rPr lang="en-US" sz="2400" dirty="0"/>
              <a:t>Meeting procedure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965C-8969-6AFA-0E38-253467FE6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EBB0F1-FFFF-7454-DB08-CAB5C2A549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EF517-FE59-FF48-F539-024355F97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B. Student Council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M. De La Hunt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E2BC8-0E37-3C0B-0EAF-30FB5B0E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5FD8-A732-BD17-DDFF-1B763767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Body President</a:t>
            </a:r>
          </a:p>
          <a:p>
            <a:pPr lvl="1"/>
            <a:r>
              <a:rPr lang="en-US" dirty="0"/>
              <a:t>Aiden Wallace Pickett </a:t>
            </a:r>
            <a:r>
              <a:rPr lang="en-US" b="1" dirty="0"/>
              <a:t>Elected</a:t>
            </a:r>
          </a:p>
          <a:p>
            <a:pPr lvl="1"/>
            <a:r>
              <a:rPr lang="en-US" dirty="0"/>
              <a:t>Term begins April 29</a:t>
            </a:r>
            <a:r>
              <a:rPr lang="en-US" baseline="30000" dirty="0"/>
              <a:t>th</a:t>
            </a:r>
            <a:endParaRPr lang="en-US" dirty="0"/>
          </a:p>
          <a:p>
            <a:pPr lvl="2"/>
            <a:r>
              <a:rPr lang="en-US" dirty="0"/>
              <a:t>New Vice Presidents also elected, term starts same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00054-94D7-1BBD-8F9D-2906FB45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D7FCD2-0428-3B5B-B18F-0B0E819B79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Proposition A:</a:t>
            </a:r>
            <a:r>
              <a:rPr lang="en-US" dirty="0"/>
              <a:t> Fee Increase</a:t>
            </a:r>
          </a:p>
          <a:p>
            <a:pPr lvl="1"/>
            <a:r>
              <a:rPr lang="en-US" dirty="0"/>
              <a:t>Increase by $29 to $30 (pending inflation numbers)</a:t>
            </a:r>
          </a:p>
          <a:p>
            <a:pPr lvl="1"/>
            <a:r>
              <a:rPr lang="en-US" dirty="0"/>
              <a:t>Supports major projects including hiring two new well-being staff and renovations to the rec center</a:t>
            </a:r>
          </a:p>
          <a:p>
            <a:pPr lvl="1"/>
            <a:r>
              <a:rPr lang="en-US" b="1" dirty="0"/>
              <a:t>Passed</a:t>
            </a:r>
          </a:p>
          <a:p>
            <a:r>
              <a:rPr lang="en-US" b="1" dirty="0"/>
              <a:t>Amendment 1: </a:t>
            </a:r>
            <a:r>
              <a:rPr lang="en-US" dirty="0"/>
              <a:t>Constitutional Amendment</a:t>
            </a:r>
          </a:p>
          <a:p>
            <a:pPr lvl="1"/>
            <a:r>
              <a:rPr lang="en-US" dirty="0"/>
              <a:t>Updates terms and makes various situational tweaks to the Constitution of Student Council</a:t>
            </a:r>
          </a:p>
          <a:p>
            <a:pPr lvl="1"/>
            <a:r>
              <a:rPr lang="en-US" b="1" dirty="0"/>
              <a:t>Passed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C8789-760D-9FB7-0B42-07FBD9EB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Results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6B26D7D-D765-DD4C-68FC-C030BD98DC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00676-5E60-675B-C449-DE66262B1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Mental Health Initiatives</a:t>
            </a:r>
          </a:p>
          <a:p>
            <a:pPr lvl="1"/>
            <a:r>
              <a:rPr lang="en-US" dirty="0"/>
              <a:t>Student Council and the Greek Life office holding Well-Being training April 5</a:t>
            </a:r>
            <a:r>
              <a:rPr lang="en-US" baseline="30000" dirty="0"/>
              <a:t>th</a:t>
            </a:r>
            <a:r>
              <a:rPr lang="en-US" dirty="0"/>
              <a:t> from 4-6 PM</a:t>
            </a:r>
          </a:p>
          <a:p>
            <a:r>
              <a:rPr lang="en-US" dirty="0"/>
              <a:t>Academic Information Availability</a:t>
            </a:r>
          </a:p>
          <a:p>
            <a:pPr lvl="1"/>
            <a:r>
              <a:rPr lang="en-US" dirty="0"/>
              <a:t>Moving slower than expected, still in progress</a:t>
            </a:r>
          </a:p>
          <a:p>
            <a:pPr lvl="1"/>
            <a:r>
              <a:rPr lang="en-US" dirty="0"/>
              <a:t>Pats, Election Week, and Tornado have contributed to delay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AB7CF-292D-5FA1-17FA-ACD1CF52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F2996-1676-B48D-1A3E-7A0A5E25A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Policy Committee</a:t>
            </a:r>
          </a:p>
          <a:p>
            <a:pPr lvl="1"/>
            <a:r>
              <a:rPr lang="en-US" dirty="0"/>
              <a:t>Keeping an eye on this, current main concern is with campus closure policy</a:t>
            </a:r>
          </a:p>
          <a:p>
            <a:r>
              <a:rPr lang="en-US" dirty="0"/>
              <a:t>Tornado</a:t>
            </a:r>
          </a:p>
          <a:p>
            <a:pPr lvl="1"/>
            <a:r>
              <a:rPr lang="en-US" dirty="0"/>
              <a:t>Major kudos to students, staff, and faculty who turned out to support the city</a:t>
            </a:r>
          </a:p>
          <a:p>
            <a:pPr lvl="1"/>
            <a:r>
              <a:rPr lang="en-US" dirty="0"/>
              <a:t>Concerns with how the Student Body is currently being viewed by the local population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0CB7B-9F90-3922-4DDB-A7ED9F60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Current Projects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2272D1B-5B9C-880D-51E2-24AB974469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D2FC-9CAB-68FF-CFE2-15104EA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3" y="2227944"/>
            <a:ext cx="2721429" cy="584742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Questions?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7A79E-D8EC-FEC0-F1EF-41403629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Contact Information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2"/>
              </a:rPr>
              <a:t>stuco@mst.edu</a:t>
            </a:r>
            <a:endParaRPr lang="en-US" dirty="0"/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(573) 341-4280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Room 232, Havener Center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3"/>
              </a:rPr>
              <a:t>https://stuco.mst.edu</a:t>
            </a:r>
            <a:endParaRPr lang="en-US" dirty="0"/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Office Hours available on our website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Martin De La Hunt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4"/>
              </a:rPr>
              <a:t>martin.delahunt@mst.edu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16027-E490-3A9A-46CB-05C8AE3C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19C3C-5787-8E5E-A902-4927799E0E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5BB82-08CF-291E-205B-F06672343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C. Council of Graduate    </a:t>
            </a:r>
            <a:br>
              <a:rPr lang="en-US" sz="3600" dirty="0"/>
            </a:br>
            <a:r>
              <a:rPr lang="en-US" sz="3600" dirty="0"/>
              <a:t>          Students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9DB0C3-6D49-89BA-F8B4-418818F45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7A04E-163D-8F1D-2561-99964174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20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4AA2-3AF7-9996-471F-FB2D7AA7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 Graduate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38AF-4EA5-9F67-FFA6-E94FED371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1D81D-DACF-FA60-6046-C08C34CE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77ED0EC-C3FD-5923-84C5-B7E73858EC9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87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2D1EF-BE24-851D-272A-EDD906887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7FCE86-193E-E163-A6FF-F4A2532C33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7C16B-DDD9-2A37-01BF-C99A04ED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A</a:t>
            </a:r>
            <a:r>
              <a:rPr lang="en-US" sz="3600" dirty="0"/>
              <a:t>. Budgetary Affairs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0F5429-1C84-B7B9-A458-E637C53D6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B. Lea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6AA20-F994-471F-98ED-C82DBAA6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8ABB50-5857-4D53-0740-A7D87A199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44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69B6B8-8E50-D9EA-62C5-E686A40E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02970"/>
            <a:ext cx="8357616" cy="399137"/>
          </a:xfrm>
        </p:spPr>
        <p:txBody>
          <a:bodyPr/>
          <a:lstStyle/>
          <a:p>
            <a:pPr algn="ctr"/>
            <a:r>
              <a:rPr lang="en-US" dirty="0"/>
              <a:t>Budgetary Affairs Committee (BAC)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BEDB0BD-2EB2-54DB-6585-301A381BD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cture of Dr. Jagannathan Sarangapani">
            <a:extLst>
              <a:ext uri="{FF2B5EF4-FFF2-40B4-BE49-F238E27FC236}">
                <a16:creationId xmlns:a16="http://schemas.microsoft.com/office/drawing/2014/main" id="{306D53FC-C5E1-F4E1-71A2-DC19B045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04" y="2619242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7FA9F2-31A7-066E-41BE-FFE40AE8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30" y="602576"/>
            <a:ext cx="1095579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03507D-BB37-6289-DD19-6351A739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33" y="602576"/>
            <a:ext cx="109637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of Dr. Ali Hurson">
            <a:extLst>
              <a:ext uri="{FF2B5EF4-FFF2-40B4-BE49-F238E27FC236}">
                <a16:creationId xmlns:a16="http://schemas.microsoft.com/office/drawing/2014/main" id="{54B0AE81-DADD-0864-867A-FEB89D1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6" y="602576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C6F158-26D5-1344-2F52-1B75091F2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824" r="14708" b="32358"/>
          <a:stretch/>
        </p:blipFill>
        <p:spPr bwMode="auto">
          <a:xfrm>
            <a:off x="2848806" y="602576"/>
            <a:ext cx="110018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52EDD9C-AA9D-3F94-F249-964ED0F7E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522" r="11861" b="14367"/>
          <a:stretch/>
        </p:blipFill>
        <p:spPr>
          <a:xfrm>
            <a:off x="6069911" y="2619242"/>
            <a:ext cx="1094594" cy="1463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D0B0A4-3E43-459B-8D53-2FB9FF3A7BFD}"/>
              </a:ext>
            </a:extLst>
          </p:cNvPr>
          <p:cNvSpPr txBox="1"/>
          <p:nvPr/>
        </p:nvSpPr>
        <p:spPr>
          <a:xfrm>
            <a:off x="5654904" y="4067698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       Dr. Bih-Ru Lea </a:t>
            </a:r>
            <a:r>
              <a:rPr lang="en-US" sz="1100"/>
              <a:t>(Chair)</a:t>
            </a:r>
            <a:r>
              <a:rPr lang="en-US" sz="1200"/>
              <a:t> </a:t>
            </a:r>
            <a:r>
              <a:rPr lang="en-US" sz="1200">
                <a:hlinkClick r:id="rId8"/>
              </a:rPr>
              <a:t>leabi@mst.edu</a:t>
            </a:r>
            <a:endParaRPr lang="en-US" sz="1200"/>
          </a:p>
          <a:p>
            <a:pPr algn="ctr"/>
            <a:r>
              <a:rPr lang="en-US" sz="1200"/>
              <a:t> Kummer College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F0369229-932D-3347-06FA-3C25E9455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7200" r="10700" b="20800"/>
          <a:stretch/>
        </p:blipFill>
        <p:spPr bwMode="auto">
          <a:xfrm>
            <a:off x="4454630" y="2619242"/>
            <a:ext cx="117043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F75B-D80B-7C24-D9F9-850823DC0AB5}"/>
              </a:ext>
            </a:extLst>
          </p:cNvPr>
          <p:cNvSpPr txBox="1"/>
          <p:nvPr/>
        </p:nvSpPr>
        <p:spPr>
          <a:xfrm>
            <a:off x="2412452" y="2041695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Dr. Melanie Mormile </a:t>
            </a:r>
            <a:r>
              <a:rPr lang="en-US" sz="1200">
                <a:hlinkClick r:id="rId10"/>
              </a:rPr>
              <a:t>mmormile@mst.edu</a:t>
            </a:r>
            <a:endParaRPr lang="en-US" sz="1200"/>
          </a:p>
          <a:p>
            <a:pPr algn="ctr"/>
            <a:r>
              <a:rPr lang="en-US" sz="1200"/>
              <a:t>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53DF6-F855-A571-5A66-4BFD3FFC7E41}"/>
              </a:ext>
            </a:extLst>
          </p:cNvPr>
          <p:cNvSpPr txBox="1"/>
          <p:nvPr/>
        </p:nvSpPr>
        <p:spPr>
          <a:xfrm>
            <a:off x="7395053" y="2041695"/>
            <a:ext cx="181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Dr. Ali Hurson </a:t>
            </a:r>
            <a:r>
              <a:rPr lang="en-US" sz="1200">
                <a:hlinkClick r:id="rId11"/>
              </a:rPr>
              <a:t>hurson@mst.edu</a:t>
            </a:r>
            <a:endParaRPr lang="en-US" sz="1200"/>
          </a:p>
          <a:p>
            <a:pPr algn="ctr"/>
            <a:r>
              <a:rPr lang="en-US" sz="1200"/>
              <a:t> CEC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18FE9-575C-C77D-D1F3-959B1427370B}"/>
              </a:ext>
            </a:extLst>
          </p:cNvPr>
          <p:cNvSpPr txBox="1"/>
          <p:nvPr/>
        </p:nvSpPr>
        <p:spPr>
          <a:xfrm>
            <a:off x="2388308" y="4067698"/>
            <a:ext cx="203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Dr. Jag Sarangapani </a:t>
            </a:r>
            <a:r>
              <a:rPr lang="en-US" sz="1200">
                <a:hlinkClick r:id="rId12"/>
              </a:rPr>
              <a:t>sarangap@mst.edu</a:t>
            </a:r>
            <a:endParaRPr lang="en-US" sz="1200"/>
          </a:p>
          <a:p>
            <a:pPr algn="ctr"/>
            <a:r>
              <a:rPr lang="en-US" sz="1200"/>
              <a:t>CEC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E1DD0-C2BF-8A39-7011-BCE4E8AA4F67}"/>
              </a:ext>
            </a:extLst>
          </p:cNvPr>
          <p:cNvSpPr txBox="1"/>
          <p:nvPr/>
        </p:nvSpPr>
        <p:spPr>
          <a:xfrm>
            <a:off x="4063537" y="2041695"/>
            <a:ext cx="1925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Dr. David Bayless </a:t>
            </a:r>
            <a:r>
              <a:rPr lang="en-US" sz="1200">
                <a:hlinkClick r:id="rId13"/>
              </a:rPr>
              <a:t>dbayless@mst.edu</a:t>
            </a:r>
            <a:endParaRPr lang="en-US" sz="1200"/>
          </a:p>
          <a:p>
            <a:pPr algn="ctr"/>
            <a:r>
              <a:rPr lang="en-US" sz="1200"/>
              <a:t>CEC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A442A1-58D5-4A0F-6A04-9F77E7D1C338}"/>
              </a:ext>
            </a:extLst>
          </p:cNvPr>
          <p:cNvSpPr txBox="1"/>
          <p:nvPr/>
        </p:nvSpPr>
        <p:spPr>
          <a:xfrm>
            <a:off x="4069074" y="4067698"/>
            <a:ext cx="1966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CFO Alysha O'Neil </a:t>
            </a:r>
            <a:r>
              <a:rPr lang="en-US" sz="1200">
                <a:hlinkClick r:id="rId14"/>
              </a:rPr>
              <a:t>alysha.oneil@mst.edu</a:t>
            </a:r>
            <a:endParaRPr lang="en-US" sz="1200"/>
          </a:p>
          <a:p>
            <a:pPr algn="ctr"/>
            <a:r>
              <a:rPr lang="en-US" sz="1200"/>
              <a:t>Finance &amp; Operations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BC1E2-2F8A-B2FE-3757-DF83BCDB5211}"/>
              </a:ext>
            </a:extLst>
          </p:cNvPr>
          <p:cNvSpPr txBox="1"/>
          <p:nvPr/>
        </p:nvSpPr>
        <p:spPr>
          <a:xfrm>
            <a:off x="5777200" y="2041695"/>
            <a:ext cx="181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Dr. Kelly Homan </a:t>
            </a:r>
            <a:r>
              <a:rPr lang="en-US" sz="1200">
                <a:hlinkClick r:id="rId15"/>
              </a:rPr>
              <a:t>khoman@mst.edu</a:t>
            </a:r>
            <a:endParaRPr lang="en-US" sz="1200"/>
          </a:p>
          <a:p>
            <a:pPr algn="ctr"/>
            <a:r>
              <a:rPr lang="en-US" sz="1200"/>
              <a:t> CEC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C9B59-2F70-9C58-270C-CD21B3D6C6ED}"/>
              </a:ext>
            </a:extLst>
          </p:cNvPr>
          <p:cNvSpPr/>
          <p:nvPr/>
        </p:nvSpPr>
        <p:spPr>
          <a:xfrm>
            <a:off x="-4238" y="606032"/>
            <a:ext cx="2673349" cy="3769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9A5F2-C40A-AAEB-EEB4-E87237471574}"/>
              </a:ext>
            </a:extLst>
          </p:cNvPr>
          <p:cNvSpPr txBox="1"/>
          <p:nvPr/>
        </p:nvSpPr>
        <p:spPr>
          <a:xfrm>
            <a:off x="63898" y="1236105"/>
            <a:ext cx="2585668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Information: VCFO Budget Update April 2&amp;3 </a:t>
            </a:r>
          </a:p>
          <a:p>
            <a:pPr marL="512763" lvl="1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/>
              <a:t>Emerging Issues &amp; Referrals</a:t>
            </a:r>
          </a:p>
          <a:p>
            <a:pPr marL="512763" lvl="1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– Number of Positions and Total Salary</a:t>
            </a:r>
            <a:endParaRPr lang="en-US" sz="1600" dirty="0"/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US" sz="1600" dirty="0"/>
              <a:t> Financial 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03D29-187D-42C1-5051-5BD14D7F3587}"/>
              </a:ext>
            </a:extLst>
          </p:cNvPr>
          <p:cNvSpPr txBox="1"/>
          <p:nvPr/>
        </p:nvSpPr>
        <p:spPr>
          <a:xfrm>
            <a:off x="7286173" y="4067698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Logan Garton 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wgcf2@mst.edu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Council, Civil Eng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790DA-6DAE-4DAA-1BC5-C212002885E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4677" t="4197" r="32852" b="40225"/>
          <a:stretch/>
        </p:blipFill>
        <p:spPr>
          <a:xfrm>
            <a:off x="7690669" y="2631455"/>
            <a:ext cx="1108653" cy="1450827"/>
          </a:xfrm>
          <a:prstGeom prst="rect">
            <a:avLst/>
          </a:prstGeom>
        </p:spPr>
      </p:pic>
      <p:sp>
        <p:nvSpPr>
          <p:cNvPr id="16" name="Subtitle 15">
            <a:extLst>
              <a:ext uri="{FF2B5EF4-FFF2-40B4-BE49-F238E27FC236}">
                <a16:creationId xmlns:a16="http://schemas.microsoft.com/office/drawing/2014/main" id="{48EF1181-C7EF-C2A9-4A92-CED3303D1A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AD44D1F-D212-A677-1EE1-ABEA4516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9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0E4E-86C8-E01E-2180-C9869FBF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F20C-9F42-7122-71D8-3A8D83C1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38554"/>
          </a:xfrm>
          <a:noFill/>
          <a:ln>
            <a:noFill/>
          </a:ln>
        </p:spPr>
        <p:txBody>
          <a:bodyPr wrap="square" lIns="0" tIns="0" r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Information:  </a:t>
            </a:r>
            <a:r>
              <a:rPr lang="en-US" sz="2200" b="0" i="0" u="none" strike="noStrike" dirty="0">
                <a:solidFill>
                  <a:srgbClr val="154734"/>
                </a:solidFill>
                <a:effectLst/>
                <a:latin typeface="Calibri" panose="020F0502020204030204" pitchFamily="34" charset="0"/>
              </a:rPr>
              <a:t>VCFO </a:t>
            </a:r>
            <a:r>
              <a:rPr lang="en-US" sz="2200" b="0" i="0" u="sng" strike="noStrike" dirty="0">
                <a:solidFill>
                  <a:srgbClr val="00858A"/>
                </a:solidFill>
                <a:effectLst/>
                <a:latin typeface="Calibri" panose="020F0502020204030204" pitchFamily="34" charset="0"/>
                <a:hlinkClick r:id="rId3"/>
              </a:rPr>
              <a:t>S&amp;T: FY25 Financial Update and FY26 Look Ahead 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51786-2D6D-FFC7-0F32-5B81275EA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https://umsystem.percipio.com/liveCourse/acde9090-6a38-42ff-b25a-944d13cf1d88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957C8-6C8B-6343-EC01-BB74C10D994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CFEC1-2720-DAEB-E2D2-6F25098DC4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077"/>
          <a:stretch/>
        </p:blipFill>
        <p:spPr>
          <a:xfrm>
            <a:off x="2707357" y="871840"/>
            <a:ext cx="6334941" cy="3814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B7A81-B695-C0E5-6C12-A61DC9AB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51" y="1199850"/>
            <a:ext cx="2581206" cy="25657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C1187-2BF7-55AF-EF3E-1B948FDA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A65A6-C01B-A0E8-F642-7CF4EAEF9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936D7E4-62AB-4C25-B9DD-3E20598B6D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Salary Trends: Administrators, Faculty, and Staff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1D8B8E-19F1-D7DD-A557-81639D7AF8A8}"/>
              </a:ext>
            </a:extLst>
          </p:cNvPr>
          <p:cNvSpPr/>
          <p:nvPr/>
        </p:nvSpPr>
        <p:spPr>
          <a:xfrm>
            <a:off x="5820937" y="1077412"/>
            <a:ext cx="3273385" cy="361899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E9C9B-BE2A-5342-9337-4084AA635871}"/>
              </a:ext>
            </a:extLst>
          </p:cNvPr>
          <p:cNvSpPr txBox="1"/>
          <p:nvPr/>
        </p:nvSpPr>
        <p:spPr>
          <a:xfrm>
            <a:off x="7629825" y="839953"/>
            <a:ext cx="1322647" cy="2539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Info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66FD819-FCA0-D514-D1A6-DFCE208DD94E}"/>
              </a:ext>
            </a:extLst>
          </p:cNvPr>
          <p:cNvSpPr txBox="1">
            <a:spLocks/>
          </p:cNvSpPr>
          <p:nvPr/>
        </p:nvSpPr>
        <p:spPr>
          <a:xfrm>
            <a:off x="237520" y="105105"/>
            <a:ext cx="8357616" cy="39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Referrals &amp; Emerging Issues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34108-79CF-52AF-8DDC-76C01DE67FB3}"/>
              </a:ext>
            </a:extLst>
          </p:cNvPr>
          <p:cNvSpPr txBox="1"/>
          <p:nvPr/>
        </p:nvSpPr>
        <p:spPr>
          <a:xfrm>
            <a:off x="5923923" y="1077413"/>
            <a:ext cx="30674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Inquiries were made in the 1-15-2025 BAC meeting. Ms. Lisa Cerney indicated that she could provide this information in 2 weeks.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Some discussions on a similar topic in the 1-18 RP&amp;A meeting.  Ironically, a similar request was received after the 1-30 faculty senate meeting.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FB4D6-F49C-A856-2283-33C30E18E98E}"/>
              </a:ext>
            </a:extLst>
          </p:cNvPr>
          <p:cNvSpPr txBox="1"/>
          <p:nvPr/>
        </p:nvSpPr>
        <p:spPr>
          <a:xfrm>
            <a:off x="406089" y="1125032"/>
            <a:ext cx="5191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Today: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Personnel classification 2019 - 2024 data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0A8C3-31DF-AC36-DA8D-10FA69D9ACF4}"/>
              </a:ext>
            </a:extLst>
          </p:cNvPr>
          <p:cNvSpPr txBox="1"/>
          <p:nvPr/>
        </p:nvSpPr>
        <p:spPr>
          <a:xfrm>
            <a:off x="406089" y="2456822"/>
            <a:ext cx="471689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 on-going tasks for 4-24 Faculty Senate Meeting: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solidFill>
                  <a:srgbClr val="1547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R1/R2, 5k-20k Enrollment, MO Border states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dirty="0">
                <a:solidFill>
                  <a:srgbClr val="1547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R1/R2, 5k-10k Enrollment, National</a:t>
            </a:r>
            <a:endParaRPr lang="en-US" sz="1800" dirty="0">
              <a:solidFill>
                <a:srgbClr val="1547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3E3F1-B453-954A-17C3-75BACE95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BA0BF0-1EAD-E919-8F20-AA2938E1CB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BC82F5-6DD3-0439-19F3-DB6D019EC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I. Call to order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Westenberg, President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09342-857F-C1EE-4D76-A4CA6F92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D837-5FDA-3B5A-341B-4EFE68ED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0CDD5-7FA2-B7F4-3073-780CD578F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C432F-35AA-4C01-E362-A9D5EF27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2" y="339096"/>
            <a:ext cx="3675885" cy="2013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B8478-BDB8-E49C-55E9-26AE9671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43" y="240834"/>
            <a:ext cx="3769325" cy="2137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520CC3-E149-EEA2-5DE9-B80F01E57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83" y="2064771"/>
            <a:ext cx="4044659" cy="3078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60AE96-40EE-BBF8-BBDF-5355F9CC1CC8}"/>
              </a:ext>
            </a:extLst>
          </p:cNvPr>
          <p:cNvSpPr txBox="1"/>
          <p:nvPr/>
        </p:nvSpPr>
        <p:spPr>
          <a:xfrm>
            <a:off x="2675061" y="11898"/>
            <a:ext cx="4548648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3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– Number of Positions and Total Salary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C683E0-0679-F70B-31F3-03F30DC6A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56" y="2081204"/>
            <a:ext cx="4154089" cy="300289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F34807C-8E59-2D57-1CC9-E4A6DD8ABEB4}"/>
              </a:ext>
            </a:extLst>
          </p:cNvPr>
          <p:cNvSpPr/>
          <p:nvPr/>
        </p:nvSpPr>
        <p:spPr>
          <a:xfrm>
            <a:off x="5097929" y="3717365"/>
            <a:ext cx="3520142" cy="466164"/>
          </a:xfrm>
          <a:custGeom>
            <a:avLst/>
            <a:gdLst>
              <a:gd name="connsiteX0" fmla="*/ 0 w 3520142"/>
              <a:gd name="connsiteY0" fmla="*/ 125506 h 466164"/>
              <a:gd name="connsiteX1" fmla="*/ 747059 w 3520142"/>
              <a:gd name="connsiteY1" fmla="*/ 292847 h 466164"/>
              <a:gd name="connsiteX2" fmla="*/ 1446306 w 3520142"/>
              <a:gd name="connsiteY2" fmla="*/ 358588 h 466164"/>
              <a:gd name="connsiteX3" fmla="*/ 2121647 w 3520142"/>
              <a:gd name="connsiteY3" fmla="*/ 466164 h 466164"/>
              <a:gd name="connsiteX4" fmla="*/ 2832847 w 3520142"/>
              <a:gd name="connsiteY4" fmla="*/ 298823 h 466164"/>
              <a:gd name="connsiteX5" fmla="*/ 3520142 w 3520142"/>
              <a:gd name="connsiteY5" fmla="*/ 11953 h 466164"/>
              <a:gd name="connsiteX6" fmla="*/ 3520142 w 3520142"/>
              <a:gd name="connsiteY6" fmla="*/ 0 h 4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0142" h="466164">
                <a:moveTo>
                  <a:pt x="0" y="125506"/>
                </a:moveTo>
                <a:lnTo>
                  <a:pt x="747059" y="292847"/>
                </a:lnTo>
                <a:lnTo>
                  <a:pt x="1446306" y="358588"/>
                </a:lnTo>
                <a:lnTo>
                  <a:pt x="2121647" y="466164"/>
                </a:lnTo>
                <a:lnTo>
                  <a:pt x="2832847" y="298823"/>
                </a:lnTo>
                <a:lnTo>
                  <a:pt x="3520142" y="11953"/>
                </a:lnTo>
                <a:lnTo>
                  <a:pt x="3520142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3D8001-4FEF-0AF3-DD71-3E204CD60B80}"/>
              </a:ext>
            </a:extLst>
          </p:cNvPr>
          <p:cNvSpPr/>
          <p:nvPr/>
        </p:nvSpPr>
        <p:spPr>
          <a:xfrm>
            <a:off x="525172" y="1741024"/>
            <a:ext cx="8060858" cy="1571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2A1DA5-7613-9D5C-B916-B6650C41E661}"/>
              </a:ext>
            </a:extLst>
          </p:cNvPr>
          <p:cNvSpPr/>
          <p:nvPr/>
        </p:nvSpPr>
        <p:spPr>
          <a:xfrm>
            <a:off x="771525" y="3914775"/>
            <a:ext cx="3609975" cy="423863"/>
          </a:xfrm>
          <a:custGeom>
            <a:avLst/>
            <a:gdLst>
              <a:gd name="connsiteX0" fmla="*/ 0 w 3609975"/>
              <a:gd name="connsiteY0" fmla="*/ 0 h 423863"/>
              <a:gd name="connsiteX1" fmla="*/ 723900 w 3609975"/>
              <a:gd name="connsiteY1" fmla="*/ 142875 h 423863"/>
              <a:gd name="connsiteX2" fmla="*/ 1443038 w 3609975"/>
              <a:gd name="connsiteY2" fmla="*/ 171450 h 423863"/>
              <a:gd name="connsiteX3" fmla="*/ 2190750 w 3609975"/>
              <a:gd name="connsiteY3" fmla="*/ 423863 h 423863"/>
              <a:gd name="connsiteX4" fmla="*/ 2900363 w 3609975"/>
              <a:gd name="connsiteY4" fmla="*/ 357188 h 423863"/>
              <a:gd name="connsiteX5" fmla="*/ 3609975 w 3609975"/>
              <a:gd name="connsiteY5" fmla="*/ 252413 h 423863"/>
              <a:gd name="connsiteX6" fmla="*/ 3609975 w 3609975"/>
              <a:gd name="connsiteY6" fmla="*/ 252413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975" h="423863">
                <a:moveTo>
                  <a:pt x="0" y="0"/>
                </a:moveTo>
                <a:lnTo>
                  <a:pt x="723900" y="142875"/>
                </a:lnTo>
                <a:lnTo>
                  <a:pt x="1443038" y="171450"/>
                </a:lnTo>
                <a:lnTo>
                  <a:pt x="2190750" y="423863"/>
                </a:lnTo>
                <a:lnTo>
                  <a:pt x="2900363" y="357188"/>
                </a:lnTo>
                <a:lnTo>
                  <a:pt x="3609975" y="252413"/>
                </a:lnTo>
                <a:lnTo>
                  <a:pt x="3609975" y="252413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5CE9AB-7BD3-6AE1-5237-6394FA3E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5DE60F-BC1E-72DE-D431-59C2DE1A5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46125DB-8CB7-79D5-2D7F-78AD10A1860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D60203-9F81-E05D-D083-032CB831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53B7-9C19-7F8A-F2A1-EA7183C5D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8A72A-CC26-423E-55D7-0D3016BC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1" y="244993"/>
            <a:ext cx="3899100" cy="1045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D1B64-0EBA-2A63-C1D4-31C53ACA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877" y="239781"/>
            <a:ext cx="4335839" cy="10515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A215E-9D5F-0A34-9B24-865DC3496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11" y="2248017"/>
            <a:ext cx="4100566" cy="2895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B9D18-2C2F-0477-AFB4-AC517C6D3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340" y="2248016"/>
            <a:ext cx="4100566" cy="2895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F3362A-5674-2FEF-9918-4B53EDCD7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11" y="1315704"/>
            <a:ext cx="3846714" cy="90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6275A-5123-E553-1736-D04F0E8F9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877" y="1345488"/>
            <a:ext cx="4335838" cy="8751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3FC488-E09B-15C5-C1B8-6F2A12231C7D}"/>
              </a:ext>
            </a:extLst>
          </p:cNvPr>
          <p:cNvSpPr/>
          <p:nvPr/>
        </p:nvSpPr>
        <p:spPr>
          <a:xfrm>
            <a:off x="4429125" y="1630475"/>
            <a:ext cx="4471988" cy="4524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6C925-4620-EFFD-E5F5-EDC775DDFAF4}"/>
              </a:ext>
            </a:extLst>
          </p:cNvPr>
          <p:cNvSpPr/>
          <p:nvPr/>
        </p:nvSpPr>
        <p:spPr>
          <a:xfrm>
            <a:off x="384391" y="1602818"/>
            <a:ext cx="3839634" cy="4524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DE64A-4CAC-D7CE-012F-BF828DA42B84}"/>
              </a:ext>
            </a:extLst>
          </p:cNvPr>
          <p:cNvSpPr txBox="1"/>
          <p:nvPr/>
        </p:nvSpPr>
        <p:spPr>
          <a:xfrm>
            <a:off x="699774" y="2464241"/>
            <a:ext cx="2686364" cy="6001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Academic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primarily includes full-time post doc fellows, visiting scholars/profs, and Librarians (Appendix 1).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E64803-BAFE-B367-8E08-7625199627F5}"/>
                  </a:ext>
                </a:extLst>
              </p14:cNvPr>
              <p14:cNvContentPartPr/>
              <p14:nvPr/>
            </p14:nvContentPartPr>
            <p14:xfrm>
              <a:off x="7438965" y="4101995"/>
              <a:ext cx="13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E64803-BAFE-B367-8E08-7625199627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0965" y="4066355"/>
                <a:ext cx="48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B1171D-E68A-C0DD-E5DE-D297064614E4}"/>
                  </a:ext>
                </a:extLst>
              </p14:cNvPr>
              <p14:cNvContentPartPr/>
              <p14:nvPr/>
            </p14:nvContentPartPr>
            <p14:xfrm>
              <a:off x="9339045" y="29161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B1171D-E68A-C0DD-E5DE-D297064614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21405" y="2880515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ECF51D-EEB5-2328-B022-88C210AAC0FB}"/>
                  </a:ext>
                </a:extLst>
              </p14:cNvPr>
              <p14:cNvContentPartPr/>
              <p14:nvPr/>
            </p14:nvContentPartPr>
            <p14:xfrm>
              <a:off x="3819127" y="4573235"/>
              <a:ext cx="8640" cy="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ECF51D-EEB5-2328-B022-88C210AAC0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01487" y="4537595"/>
                <a:ext cx="44280" cy="77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5B41805-6BCB-9020-5579-843D6AEE8DEB}"/>
              </a:ext>
            </a:extLst>
          </p:cNvPr>
          <p:cNvSpPr txBox="1"/>
          <p:nvPr/>
        </p:nvSpPr>
        <p:spPr>
          <a:xfrm rot="21221476">
            <a:off x="4382697" y="2577228"/>
            <a:ext cx="3842179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trend: NTT &amp; other Academics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trend: T/TT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0CB1E3-69D2-5D42-2733-2474D12E03F5}"/>
              </a:ext>
            </a:extLst>
          </p:cNvPr>
          <p:cNvCxnSpPr/>
          <p:nvPr/>
        </p:nvCxnSpPr>
        <p:spPr>
          <a:xfrm flipV="1">
            <a:off x="3529013" y="4621325"/>
            <a:ext cx="298754" cy="1143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EE061C-D8D2-363A-4F26-707F0250FB39}"/>
              </a:ext>
            </a:extLst>
          </p:cNvPr>
          <p:cNvCxnSpPr/>
          <p:nvPr/>
        </p:nvCxnSpPr>
        <p:spPr>
          <a:xfrm flipV="1">
            <a:off x="7105650" y="4129720"/>
            <a:ext cx="298754" cy="1143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C205F3-27B3-1D1C-1FB8-BB424BDFD6C5}"/>
              </a:ext>
            </a:extLst>
          </p:cNvPr>
          <p:cNvSpPr txBox="1"/>
          <p:nvPr/>
        </p:nvSpPr>
        <p:spPr>
          <a:xfrm>
            <a:off x="2373494" y="-23183"/>
            <a:ext cx="4548648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3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– Number of Positions and Total Salary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2CE87-79BE-F9F2-D5B2-9F3E87C7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2DC6F0-087D-CE79-3422-A4945901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87436F31-8B38-56C3-29BC-888D03DEB56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755DDE5-EF14-AA20-63F2-D64C48E8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AF665-55F6-366E-E9D5-239E203A7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61FB09-AF74-B159-F007-FAA1EF5AECE3}"/>
              </a:ext>
            </a:extLst>
          </p:cNvPr>
          <p:cNvSpPr txBox="1"/>
          <p:nvPr/>
        </p:nvSpPr>
        <p:spPr>
          <a:xfrm>
            <a:off x="2539292" y="35233"/>
            <a:ext cx="4548648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3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– Number of Positions and Total Salary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0E8AC-AA22-6B62-8035-4B0C3F6B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45" y="342069"/>
            <a:ext cx="3343102" cy="896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997B5-BCF7-7D3A-9472-DBC76422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77" y="342069"/>
            <a:ext cx="4205837" cy="906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DA006-8009-3CC5-FB35-CDC9319B5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6" y="1338119"/>
            <a:ext cx="3841611" cy="900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CA2B2-B434-C899-768B-7E0E75470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64" y="2275609"/>
            <a:ext cx="4076054" cy="2832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088862-BDE2-783D-FB31-8B097E613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177" y="2228140"/>
            <a:ext cx="4180296" cy="2905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A90016B-52FA-A8BE-DD33-0C33A1031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2377" y="1305705"/>
            <a:ext cx="4201096" cy="84796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15C715BE-E05E-11EF-A5C4-FF39CD01B212}"/>
              </a:ext>
            </a:extLst>
          </p:cNvPr>
          <p:cNvSpPr/>
          <p:nvPr/>
        </p:nvSpPr>
        <p:spPr>
          <a:xfrm>
            <a:off x="4542377" y="1467059"/>
            <a:ext cx="4221891" cy="7433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9C397CF-1944-158E-18F5-9B5EB2169BEB}"/>
              </a:ext>
            </a:extLst>
          </p:cNvPr>
          <p:cNvSpPr/>
          <p:nvPr/>
        </p:nvSpPr>
        <p:spPr>
          <a:xfrm>
            <a:off x="397763" y="1467059"/>
            <a:ext cx="3839634" cy="8085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EF6FF5-F65C-1287-03DC-65A5C3CE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624F5-EDE1-F6A5-4CFF-D92C7D815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29750DF-6E74-0C8A-968A-BBF02CC3821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D04956-98D1-8807-F971-9D0A04D0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75FBD-4EE4-1B01-28BF-B731586D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05" y="345607"/>
            <a:ext cx="3267456" cy="876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939B7-84E4-F6B1-454E-D9CEACF6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75" y="335693"/>
            <a:ext cx="4359351" cy="8864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76494-61EE-ACA9-7D01-8064AA8D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931" y="2038785"/>
            <a:ext cx="4416330" cy="3079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FC204-C188-D591-0AB4-B415B67AD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9" y="2063888"/>
            <a:ext cx="4344331" cy="3029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D90E8A-053F-2F82-1BCE-94D954718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20" y="1222103"/>
            <a:ext cx="3754685" cy="8799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FC0E07-3C8B-1126-AAE4-2CD47AC8D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75" y="1222102"/>
            <a:ext cx="4359352" cy="8799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689A8F-2B6E-21EB-5760-9892B91C2F46}"/>
                  </a:ext>
                </a:extLst>
              </p14:cNvPr>
              <p14:cNvContentPartPr/>
              <p14:nvPr/>
            </p14:nvContentPartPr>
            <p14:xfrm>
              <a:off x="7425645" y="4015571"/>
              <a:ext cx="1332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689A8F-2B6E-21EB-5760-9892B91C2F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7645" y="3979931"/>
                <a:ext cx="48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E78FE9-BA61-CCBE-3C8C-5CE6F17023F5}"/>
                  </a:ext>
                </a:extLst>
              </p14:cNvPr>
              <p14:cNvContentPartPr/>
              <p14:nvPr/>
            </p14:nvContentPartPr>
            <p14:xfrm>
              <a:off x="3766033" y="4490459"/>
              <a:ext cx="8640" cy="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E78FE9-BA61-CCBE-3C8C-5CE6F17023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48393" y="4454819"/>
                <a:ext cx="44280" cy="770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38C5A33-94E6-9D25-9715-51E635C876BF}"/>
              </a:ext>
            </a:extLst>
          </p:cNvPr>
          <p:cNvSpPr txBox="1"/>
          <p:nvPr/>
        </p:nvSpPr>
        <p:spPr>
          <a:xfrm rot="21221476">
            <a:off x="4831411" y="2452384"/>
            <a:ext cx="2975804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trend: All except T/TT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trend: T/TT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C46C97-9DA3-5F45-E67E-E0C28E188A77}"/>
              </a:ext>
            </a:extLst>
          </p:cNvPr>
          <p:cNvCxnSpPr/>
          <p:nvPr/>
        </p:nvCxnSpPr>
        <p:spPr>
          <a:xfrm flipV="1">
            <a:off x="3421307" y="4583096"/>
            <a:ext cx="298754" cy="1143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70E573-C580-D65E-0991-7F5A6480EF62}"/>
              </a:ext>
            </a:extLst>
          </p:cNvPr>
          <p:cNvCxnSpPr/>
          <p:nvPr/>
        </p:nvCxnSpPr>
        <p:spPr>
          <a:xfrm flipV="1">
            <a:off x="7140211" y="4101492"/>
            <a:ext cx="298754" cy="1143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133B4-F541-C793-EC63-6570BA68EDC6}"/>
              </a:ext>
            </a:extLst>
          </p:cNvPr>
          <p:cNvSpPr/>
          <p:nvPr/>
        </p:nvSpPr>
        <p:spPr>
          <a:xfrm>
            <a:off x="4497362" y="1365240"/>
            <a:ext cx="4416330" cy="7433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F0DF84-8125-B7B6-883D-0D28CD2F232B}"/>
              </a:ext>
            </a:extLst>
          </p:cNvPr>
          <p:cNvSpPr/>
          <p:nvPr/>
        </p:nvSpPr>
        <p:spPr>
          <a:xfrm>
            <a:off x="352748" y="1365240"/>
            <a:ext cx="3776657" cy="7367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A01F8-816B-B9AB-AE05-18106935AE58}"/>
              </a:ext>
            </a:extLst>
          </p:cNvPr>
          <p:cNvSpPr txBox="1"/>
          <p:nvPr/>
        </p:nvSpPr>
        <p:spPr>
          <a:xfrm>
            <a:off x="2539292" y="35233"/>
            <a:ext cx="4548648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33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– Number of Positions and Total Salary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E483A62-7E3A-129A-1561-A5820D69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1B498BC-864B-CC08-66A1-E1D161B1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3551C0CF-303F-D353-F789-2FECD7BEF5C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9519034-59BB-2B52-252D-5121E2FC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DD6B-FE9B-A272-8567-1EA2B286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65B8-DFAB-C817-8E37-F75F6714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FE9578-F782-BC72-98F3-70BACA94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314084"/>
            <a:ext cx="3981958" cy="143286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Decreasing in Debt ratio over time</a:t>
            </a:r>
          </a:p>
          <a:p>
            <a:pPr marL="6858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assets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noncurrent assets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858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liabilities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noncurrent liabilities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B1580-9617-5BB7-4E17-DABFE0C6E17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927361-7A14-904D-5467-6C094ADE6FC0}"/>
              </a:ext>
            </a:extLst>
          </p:cNvPr>
          <p:cNvSpPr txBox="1">
            <a:spLocks/>
          </p:cNvSpPr>
          <p:nvPr/>
        </p:nvSpPr>
        <p:spPr>
          <a:xfrm>
            <a:off x="237520" y="105105"/>
            <a:ext cx="8357616" cy="39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2D4D5-F06A-CB03-5E69-2529653E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291"/>
            <a:ext cx="4529329" cy="4425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93E07D-D1F7-790D-89FF-8D83BAD75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0" y="2997812"/>
            <a:ext cx="4572000" cy="1487334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38AB67EA-C595-5AE3-A29C-954A78AE90F5}"/>
              </a:ext>
            </a:extLst>
          </p:cNvPr>
          <p:cNvSpPr txBox="1">
            <a:spLocks/>
          </p:cNvSpPr>
          <p:nvPr/>
        </p:nvSpPr>
        <p:spPr>
          <a:xfrm>
            <a:off x="1273542" y="2746952"/>
            <a:ext cx="3175969" cy="250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  <a:defRPr sz="24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1pPr>
            <a:lvl2pPr marL="342900" indent="-334963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System Font Regular"/>
              <a:buChar char="►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2pPr>
            <a:lvl3pPr marL="574675" indent="-25558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3pPr>
            <a:lvl4pPr marL="749300" indent="-1778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Char char="​"/>
              <a:defRPr sz="2800" b="0" i="1" kern="1200">
                <a:solidFill>
                  <a:schemeClr val="accent5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20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6pPr>
            <a:lvl7pPr marL="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Char char="▷"/>
              <a:defRPr sz="18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7pPr>
            <a:lvl8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Char char="o"/>
              <a:defRPr sz="1600" b="0" i="0" kern="1200" spc="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8pPr>
            <a:lvl9pPr marL="82296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Char char="→"/>
              <a:defRPr sz="14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2025 data as of March 18, 2025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63F1-8C76-0550-FAC9-C45C514B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D0D0-2F75-7373-FF25-492A756F8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03F1-6B9C-E3E7-7A6E-EE8D3012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2946-601F-C466-63DC-E80ED590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F003BD-C0AC-35FD-F6C0-FB7397B1D5B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C77774-90FE-F565-BFC5-435EC1EFDAFC}"/>
              </a:ext>
            </a:extLst>
          </p:cNvPr>
          <p:cNvSpPr txBox="1">
            <a:spLocks/>
          </p:cNvSpPr>
          <p:nvPr/>
        </p:nvSpPr>
        <p:spPr>
          <a:xfrm>
            <a:off x="237520" y="105105"/>
            <a:ext cx="8357616" cy="39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Positions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3FDEF-757F-FB3B-DCE3-AE061BE3D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05" y="660299"/>
            <a:ext cx="5242095" cy="3960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053325-E5BD-6F54-DE60-FB5B1A93DE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887"/>
          <a:stretch/>
        </p:blipFill>
        <p:spPr>
          <a:xfrm>
            <a:off x="0" y="755364"/>
            <a:ext cx="3783243" cy="298330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F8B4C23-7550-E57F-E25F-010D9E20C559}"/>
              </a:ext>
            </a:extLst>
          </p:cNvPr>
          <p:cNvGraphicFramePr>
            <a:graphicFrameLocks noGrp="1"/>
          </p:cNvGraphicFramePr>
          <p:nvPr/>
        </p:nvGraphicFramePr>
        <p:xfrm>
          <a:off x="62822" y="3826324"/>
          <a:ext cx="3873986" cy="474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930">
                  <a:extLst>
                    <a:ext uri="{9D8B030D-6E8A-4147-A177-3AD203B41FA5}">
                      <a16:colId xmlns:a16="http://schemas.microsoft.com/office/drawing/2014/main" val="3496126085"/>
                    </a:ext>
                  </a:extLst>
                </a:gridCol>
                <a:gridCol w="494176">
                  <a:extLst>
                    <a:ext uri="{9D8B030D-6E8A-4147-A177-3AD203B41FA5}">
                      <a16:colId xmlns:a16="http://schemas.microsoft.com/office/drawing/2014/main" val="1347296199"/>
                    </a:ext>
                  </a:extLst>
                </a:gridCol>
                <a:gridCol w="494176">
                  <a:extLst>
                    <a:ext uri="{9D8B030D-6E8A-4147-A177-3AD203B41FA5}">
                      <a16:colId xmlns:a16="http://schemas.microsoft.com/office/drawing/2014/main" val="3041796364"/>
                    </a:ext>
                  </a:extLst>
                </a:gridCol>
                <a:gridCol w="494176">
                  <a:extLst>
                    <a:ext uri="{9D8B030D-6E8A-4147-A177-3AD203B41FA5}">
                      <a16:colId xmlns:a16="http://schemas.microsoft.com/office/drawing/2014/main" val="4026223143"/>
                    </a:ext>
                  </a:extLst>
                </a:gridCol>
                <a:gridCol w="494176">
                  <a:extLst>
                    <a:ext uri="{9D8B030D-6E8A-4147-A177-3AD203B41FA5}">
                      <a16:colId xmlns:a16="http://schemas.microsoft.com/office/drawing/2014/main" val="3617448019"/>
                    </a:ext>
                  </a:extLst>
                </a:gridCol>
                <a:gridCol w="494176">
                  <a:extLst>
                    <a:ext uri="{9D8B030D-6E8A-4147-A177-3AD203B41FA5}">
                      <a16:colId xmlns:a16="http://schemas.microsoft.com/office/drawing/2014/main" val="2577313727"/>
                    </a:ext>
                  </a:extLst>
                </a:gridCol>
                <a:gridCol w="494176">
                  <a:extLst>
                    <a:ext uri="{9D8B030D-6E8A-4147-A177-3AD203B41FA5}">
                      <a16:colId xmlns:a16="http://schemas.microsoft.com/office/drawing/2014/main" val="2912620577"/>
                    </a:ext>
                  </a:extLst>
                </a:gridCol>
              </a:tblGrid>
              <a:tr h="156317">
                <a:tc rowSpan="2"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/ Revenue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267536"/>
                  </a:ext>
                </a:extLst>
              </a:tr>
              <a:tr h="29699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28208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3839A-7620-6FA3-E968-AF00EE6D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46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62523B29-455C-49D4-0F4D-53D8C5A74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50212" r="4486" b="7106"/>
          <a:stretch/>
        </p:blipFill>
        <p:spPr bwMode="auto">
          <a:xfrm>
            <a:off x="305715" y="814185"/>
            <a:ext cx="2488599" cy="21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CC682-56FA-2C4C-5DC3-E8B5EC0F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712595" indent="-1712595"/>
            <a:r>
              <a:rPr lang="en-US" sz="2400" dirty="0">
                <a:solidFill>
                  <a:srgbClr val="0070C0"/>
                </a:solidFill>
                <a:latin typeface="Franklin Gothic Medium"/>
              </a:rPr>
              <a:t>Information: </a:t>
            </a:r>
            <a:r>
              <a:rPr lang="en-US" sz="2400" dirty="0">
                <a:latin typeface="Franklin Gothic Medium"/>
              </a:rPr>
              <a:t>Next Topic Request Due Date: 11:59 pm, 4-7-2025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3825-6E6A-DAEF-CE89-7A62FA07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0" y="1314083"/>
            <a:ext cx="5652008" cy="299965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All topics or questions submitted </a:t>
            </a:r>
            <a:r>
              <a:rPr lang="en-U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by April 7 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will be reviewed at the </a:t>
            </a:r>
            <a:r>
              <a:rPr lang="en-U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March 5 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BAC meeting, where the BAC will assess the following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</a:rPr>
              <a:t>urgencies and </a:t>
            </a: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priorities of topics/questions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data collection timeline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Approach(es) to addressing each topic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communication plans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Findings will then be communicated to the faculty during the </a:t>
            </a:r>
            <a:r>
              <a:rPr lang="en-US" sz="1800" b="1" dirty="0">
                <a:latin typeface="Calibri" panose="020F0502020204030204" pitchFamily="34" charset="0"/>
                <a:ea typeface="PMingLiU" panose="02020500000000000000" pitchFamily="18" charset="-120"/>
              </a:rPr>
              <a:t>April 24 </a:t>
            </a:r>
            <a:r>
              <a:rPr lang="en-US" sz="1800" dirty="0">
                <a:latin typeface="Calibri" panose="020F0502020204030204" pitchFamily="34" charset="0"/>
                <a:ea typeface="PMingLiU" panose="02020500000000000000" pitchFamily="18" charset="-12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aculty Senate meeting, another future meeting, or an appropriate communication channel. 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788A4DE7-494D-7F93-76F6-FD0E5CA7170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BE14D-FBBE-D859-4656-CED2344A7A35}"/>
              </a:ext>
            </a:extLst>
          </p:cNvPr>
          <p:cNvSpPr/>
          <p:nvPr/>
        </p:nvSpPr>
        <p:spPr>
          <a:xfrm>
            <a:off x="532308" y="3237911"/>
            <a:ext cx="195146" cy="200722"/>
          </a:xfrm>
          <a:prstGeom prst="rect">
            <a:avLst/>
          </a:prstGeom>
          <a:noFill/>
          <a:ln w="28575">
            <a:solidFill>
              <a:srgbClr val="AB2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FB7DB-BB7C-C7A6-441B-F909F124B7DB}"/>
              </a:ext>
            </a:extLst>
          </p:cNvPr>
          <p:cNvSpPr txBox="1"/>
          <p:nvPr/>
        </p:nvSpPr>
        <p:spPr>
          <a:xfrm>
            <a:off x="706026" y="3204842"/>
            <a:ext cx="20505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Faculty Senates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351F2-703A-4B53-2911-59D51A0F5758}"/>
              </a:ext>
            </a:extLst>
          </p:cNvPr>
          <p:cNvSpPr txBox="1"/>
          <p:nvPr/>
        </p:nvSpPr>
        <p:spPr>
          <a:xfrm>
            <a:off x="697080" y="3526386"/>
            <a:ext cx="21515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Budgetary Affair Meeting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BEF28-8AB2-D602-EC7E-E73A37AF0A33}"/>
              </a:ext>
            </a:extLst>
          </p:cNvPr>
          <p:cNvSpPr/>
          <p:nvPr/>
        </p:nvSpPr>
        <p:spPr>
          <a:xfrm>
            <a:off x="532308" y="3552199"/>
            <a:ext cx="195146" cy="20072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7B3D-0350-1920-DD47-B5867DB5CDF8}"/>
              </a:ext>
            </a:extLst>
          </p:cNvPr>
          <p:cNvSpPr txBox="1"/>
          <p:nvPr/>
        </p:nvSpPr>
        <p:spPr>
          <a:xfrm>
            <a:off x="697080" y="3829626"/>
            <a:ext cx="1340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RP&amp;A Meeting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21528-030A-5751-FFB3-72598102FDF6}"/>
              </a:ext>
            </a:extLst>
          </p:cNvPr>
          <p:cNvSpPr/>
          <p:nvPr/>
        </p:nvSpPr>
        <p:spPr>
          <a:xfrm>
            <a:off x="532308" y="3855439"/>
            <a:ext cx="195146" cy="200722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6C5FD-6466-E994-C0B3-BBBDBA8339A7}"/>
              </a:ext>
            </a:extLst>
          </p:cNvPr>
          <p:cNvSpPr/>
          <p:nvPr/>
        </p:nvSpPr>
        <p:spPr>
          <a:xfrm>
            <a:off x="532308" y="4131865"/>
            <a:ext cx="195146" cy="20072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81778-B18D-6172-E10B-E9D2880034D1}"/>
              </a:ext>
            </a:extLst>
          </p:cNvPr>
          <p:cNvSpPr txBox="1"/>
          <p:nvPr/>
        </p:nvSpPr>
        <p:spPr>
          <a:xfrm>
            <a:off x="697080" y="4114381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DCC Meeting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A3192C-BA36-D1E2-F00F-D97E3104EBBC}"/>
              </a:ext>
            </a:extLst>
          </p:cNvPr>
          <p:cNvSpPr/>
          <p:nvPr/>
        </p:nvSpPr>
        <p:spPr>
          <a:xfrm>
            <a:off x="1776219" y="2432872"/>
            <a:ext cx="308079" cy="277755"/>
          </a:xfrm>
          <a:prstGeom prst="rect">
            <a:avLst/>
          </a:prstGeom>
          <a:noFill/>
          <a:ln w="28575">
            <a:solidFill>
              <a:srgbClr val="AB2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665BD-8CF9-9629-F0B1-813AB58C098E}"/>
              </a:ext>
            </a:extLst>
          </p:cNvPr>
          <p:cNvSpPr/>
          <p:nvPr/>
        </p:nvSpPr>
        <p:spPr>
          <a:xfrm>
            <a:off x="1436800" y="1819890"/>
            <a:ext cx="288484" cy="22599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AE395-CB42-9198-84E7-B40CCAC1F143}"/>
              </a:ext>
            </a:extLst>
          </p:cNvPr>
          <p:cNvSpPr/>
          <p:nvPr/>
        </p:nvSpPr>
        <p:spPr>
          <a:xfrm>
            <a:off x="1046442" y="2105817"/>
            <a:ext cx="288484" cy="272573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079E774-171E-9AC8-56D1-AF633DB5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90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936ED-59B1-3563-BDD6-35EF5073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F221-2EC3-1BA1-4271-9C137B25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712595" indent="-1712595"/>
            <a:r>
              <a:rPr lang="en-US" sz="2400" dirty="0">
                <a:latin typeface="Franklin Gothic Medium"/>
              </a:rPr>
              <a:t>Appendix: 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5CF3-078A-2ED3-8B2C-54814AFC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314083"/>
            <a:ext cx="2153358" cy="29996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B942AF-0D0B-3E83-27EA-F080948D22B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81C8B7-BF0F-6714-E4C0-8DB84F0638E4}"/>
              </a:ext>
            </a:extLst>
          </p:cNvPr>
          <p:cNvSpPr txBox="1">
            <a:spLocks/>
          </p:cNvSpPr>
          <p:nvPr/>
        </p:nvSpPr>
        <p:spPr>
          <a:xfrm>
            <a:off x="86400" y="1025934"/>
            <a:ext cx="2460150" cy="2469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66" indent="-171466" algn="l" defTabSz="6858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8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30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62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95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27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9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1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4" indent="-171466" algn="l" defTabSz="68586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Academic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primarily includes full-time post doc fellows, visiting scholars/profs, and Librarians.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457AC-3C47-E24D-9B69-1CDEAA557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0" y="42368"/>
            <a:ext cx="5927050" cy="45666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48F45-9F16-7F3B-750C-2856C0E3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98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BA14B-CB0D-5A4B-A103-F7CB15EE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BD538F-0305-F2EB-F31E-8F1A14B950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C7BDD-50B7-B385-2774-1C18164B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B. Campus Curricula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9A6597-E542-8CE3-7F18-626375803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DeWitt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FD796B-A67C-8A22-4CF6-48C2277B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184032-9361-D57F-A83A-CA1319480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64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057ABC-3984-F79F-B775-352682D2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CCC Motion on General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6C1A0-1050-0707-C3B6-EDDD85AEC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4184BD-6F3C-6521-09D5-8F2D08B920C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CC5A5-69AE-1B92-3E56-3F851779BE64}"/>
              </a:ext>
            </a:extLst>
          </p:cNvPr>
          <p:cNvSpPr txBox="1"/>
          <p:nvPr/>
        </p:nvSpPr>
        <p:spPr>
          <a:xfrm>
            <a:off x="0" y="734181"/>
            <a:ext cx="91440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Catalog language for new General Education Requirements</a:t>
            </a:r>
          </a:p>
          <a:p>
            <a:r>
              <a:rPr lang="en-US" b="1" dirty="0"/>
              <a:t>General Education Credit Hour Requirements</a:t>
            </a:r>
          </a:p>
          <a:p>
            <a:r>
              <a:rPr lang="en-US" b="1" dirty="0"/>
              <a:t>Foundational Goals </a:t>
            </a:r>
            <a:r>
              <a:rPr lang="en-US" dirty="0"/>
              <a:t>– (31 credit hours total, distributed in the following areas)</a:t>
            </a:r>
          </a:p>
          <a:p>
            <a:r>
              <a:rPr lang="en-US" b="1" dirty="0"/>
              <a:t>-Mathematical Science </a:t>
            </a:r>
            <a:r>
              <a:rPr lang="en-US" dirty="0"/>
              <a:t>(3 credit hours) Choose from Math 1120, 1140, and Math 1210 or higher course number.</a:t>
            </a:r>
          </a:p>
          <a:p>
            <a:r>
              <a:rPr lang="en-US" b="1" dirty="0"/>
              <a:t>-Natural Sciences </a:t>
            </a:r>
            <a:r>
              <a:rPr lang="en-US" dirty="0"/>
              <a:t>(7 credit hours including a minimum 1 credit hour of lab) Choose from at least two specific disciplines: Biology 1113 or higher, Chemistry 1301 or higher, Geology 1110 or higher, Physics 1111 or higher.</a:t>
            </a:r>
          </a:p>
          <a:p>
            <a:r>
              <a:rPr lang="en-US" b="1" dirty="0"/>
              <a:t>-Communications</a:t>
            </a:r>
            <a:r>
              <a:rPr lang="en-US" dirty="0"/>
              <a:t> (6 credit hours) English 1120 (a) and choose one course from ENGL 1160, ENGL 3560, or Speech &amp; Media 1185.</a:t>
            </a:r>
          </a:p>
          <a:p>
            <a:r>
              <a:rPr lang="en-US" b="1" dirty="0"/>
              <a:t>-Humanities, Arts, and Social Sciences </a:t>
            </a:r>
            <a:r>
              <a:rPr lang="en-US" dirty="0"/>
              <a:t>(15 credit hours) Choose courses from History, Art, Music, Theater, English and Technical Communication, Philosophy, Political Science, Psychology, Economics, Etymology, or Foreign Languages</a:t>
            </a:r>
          </a:p>
          <a:p>
            <a:r>
              <a:rPr lang="en-US" dirty="0"/>
              <a:t>- 6 credits in the Humanities and Fine Arts, selected from two specific disciplines: History 1300*, 1310*, Art 1150, Music 1150, Theater 1150, and English 1211, 1212, 1221, 1222, and 1231 (or Non-prerequisite Literature).</a:t>
            </a:r>
          </a:p>
          <a:p>
            <a:r>
              <a:rPr lang="en-US" dirty="0"/>
              <a:t>- 6 credits in the Behavioral and Social Sciences, selected from two specific disciplines:</a:t>
            </a:r>
          </a:p>
          <a:p>
            <a:r>
              <a:rPr lang="en-US" dirty="0"/>
              <a:t>History 1100, 1200*, 2110, Philosophy 1105, 1115, Political Science 1200*, Psychology 1101, Econ 1100 or 1200, Foreign Languages 1101, 1102, and 1180.</a:t>
            </a:r>
          </a:p>
          <a:p>
            <a:r>
              <a:rPr lang="en-US" dirty="0"/>
              <a:t>- 3 additional credits from any of these Humanities, Art, and Social Sciences disciplines</a:t>
            </a:r>
          </a:p>
          <a:p>
            <a:r>
              <a:rPr lang="en-US" dirty="0"/>
              <a:t>		* Fulfills Williams Law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0496C-F2A1-7CF2-9B7D-4EBCA076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159853-026E-667F-10DF-E07872BA2A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26BA0-F315-6304-279B-072B197FF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II. Roll Call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Schlegel, Secretary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DF8B9-182A-72D9-AA1E-E044265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56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101FB-BE63-7207-0472-C8E552E8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01D45B-9CA2-8FFF-8649-74E1788F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73C5DA4-81A7-FA9B-7C76-95D69092329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Graphic 1">
            <a:extLst>
              <a:ext uri="{FF2B5EF4-FFF2-40B4-BE49-F238E27FC236}">
                <a16:creationId xmlns:a16="http://schemas.microsoft.com/office/drawing/2014/main" id="{78A1B4C6-7595-068E-79F9-E54488652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 bwMode="auto">
          <a:xfrm>
            <a:off x="711060" y="550688"/>
            <a:ext cx="7721879" cy="365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BBBA56-8207-1ECD-4FF8-68CFD7A6C4CD}"/>
              </a:ext>
            </a:extLst>
          </p:cNvPr>
          <p:cNvSpPr txBox="1"/>
          <p:nvPr/>
        </p:nvSpPr>
        <p:spPr>
          <a:xfrm>
            <a:off x="613723" y="1870632"/>
            <a:ext cx="17959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Including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37430-763E-28DC-0160-A6EA48E9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69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057ABC-3984-F79F-B775-352682D2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CCC Motion on General Education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CF1D75-EC98-CEB5-9D0B-3590CC44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Discussion: Questions or comments?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General Education Program was approved by the Missouri S&amp;T Campus Curricula Committee.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Missouri S&amp;T Campus Curricula Committee moves that the Faculty Senate approves the General Education Program.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624BE-3FBB-2717-E2E0-A91B3D7FCD5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0F7D9-4D72-9AA3-A7AC-FC9D578E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20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BF98-2540-14BD-D07C-18CA216A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589C6E-172C-B42A-4FFF-605C978EA4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006AC-2469-1FAE-AD2A-84DF6F0E2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C. Facilities Planning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AE6B62-1BA1-9D17-8DD1-66B512352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M. </a:t>
            </a:r>
            <a:r>
              <a:rPr lang="en-US" dirty="0" err="1"/>
              <a:t>Zawodniok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550D35-344A-4CB0-69B2-F6C06AB8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3480E1-69AE-2299-B648-D5A077AA2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1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7E3B153-5CBB-1F1D-0CD0-9E4FC03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Construction Work on Campus - Updates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5D74-9B10-1B44-ABF0-CB6BE3686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Series of campus presentations on the construction work completed – slides available:</a:t>
            </a:r>
          </a:p>
          <a:p>
            <a:pPr lvl="1"/>
            <a:r>
              <a:rPr lang="en-US" dirty="0"/>
              <a:t>Campus Construction Update</a:t>
            </a:r>
          </a:p>
          <a:p>
            <a:pPr lvl="2"/>
            <a:r>
              <a:rPr lang="en-US" sz="900" dirty="0">
                <a:hlinkClick r:id="rId2"/>
              </a:rPr>
              <a:t>https://mailmissouri-my.sharepoint.com/:b:/g/personal/mjzx9c_umsystem_edu/EeAZZLPUHEtNjfszf04649gB_-zBvGzL3cxCufOiO8BxAQ?e=Y6BV5y</a:t>
            </a:r>
            <a:endParaRPr lang="en-US" sz="900" dirty="0"/>
          </a:p>
          <a:p>
            <a:pPr lvl="1"/>
            <a:r>
              <a:rPr lang="en-US" dirty="0"/>
              <a:t>Physical Plant Maintenance Strategy and Update</a:t>
            </a:r>
          </a:p>
          <a:p>
            <a:pPr lvl="2"/>
            <a:r>
              <a:rPr lang="en-US" sz="900" dirty="0">
                <a:hlinkClick r:id="rId3"/>
              </a:rPr>
              <a:t>https://mailmissouri-my.sharepoint.com/:b:/g/personal/mjzx9c_umsystem_edu/ESoD03ijidxNkRIOY6oLEEUBoQKmrr86jU_GlgKjPiPfGw?e=1ZSi0Y</a:t>
            </a:r>
            <a:r>
              <a:rPr lang="en-US" sz="900" dirty="0"/>
              <a:t> </a:t>
            </a:r>
          </a:p>
          <a:p>
            <a:pPr lvl="1"/>
            <a:r>
              <a:rPr lang="en-US" dirty="0"/>
              <a:t>Space Planning Strategy</a:t>
            </a:r>
          </a:p>
          <a:p>
            <a:pPr lvl="2"/>
            <a:r>
              <a:rPr lang="en-US" sz="900" dirty="0">
                <a:hlinkClick r:id="rId4"/>
              </a:rPr>
              <a:t>https://mailmissouri-my.sharepoint.com/:b:/g/personal/mjzx9c_umsystem_edu/EbLcIlYuYt5OiQd5bdGQWjkBPB8nonRTN8lKrClLD_srUA?e=TIaLrh</a:t>
            </a:r>
            <a:r>
              <a:rPr lang="en-US" sz="900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DFA9F1E-8380-1750-1866-9CAE9BFE6F4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86040-3DBB-ED67-56E9-5AEAD062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15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81140-4B5E-8FAA-060D-F0D26427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98E212-7810-D678-DA95-2EDC502E0C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C1BBB-4EE8-784F-F790-B9D57BAB9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D. Committee for</a:t>
            </a:r>
            <a:br>
              <a:rPr lang="en-US" sz="3600" dirty="0"/>
            </a:br>
            <a:r>
              <a:rPr lang="en-US" sz="3600" dirty="0"/>
              <a:t>          Effective Teaching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F2D485-285E-C764-9828-1A5A9B4D5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J. Schramm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BBEF4-D167-4B31-CA09-91B56066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FBC108-6BEB-8F9B-4E22-80250B8C4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09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33D6B-686E-1797-7151-30DE6575E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16F8-3746-5F7C-3DD3-105A667F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for Effective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55805-A20A-0285-7C3D-5EC690F86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CET moves that the unweighted average of the first 5 and bottom 9 questions on the student evaluation of teaching be reported separately, along with the rest of the SET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F7E07-2FE1-B774-A75F-DEF88A94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DABED8-545B-83F3-63AF-97E46D8B6A3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J. Schramm</a:t>
            </a:r>
          </a:p>
        </p:txBody>
      </p:sp>
    </p:spTree>
    <p:extLst>
      <p:ext uri="{BB962C8B-B14F-4D97-AF65-F5344CB8AC3E}">
        <p14:creationId xmlns:p14="http://schemas.microsoft.com/office/powerpoint/2010/main" val="3239909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9DFE2-0D3E-7F99-84BF-DDCE03262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21DE17-F621-7270-CE47-01B9AF639E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E2DF6-0304-539C-C00B-54596B3DA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E. ITCC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63688F-6426-B4CE-7C3D-3A98F3F37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D. Stutts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C328B-7A4E-DD4B-9A53-9C4BAEED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7D64A6-A430-684A-9CEE-49DFD9E86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8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7E3B153-5CBB-1F1D-0CD0-9E4FC03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ITCC Meeting on </a:t>
            </a:r>
            <a:r>
              <a:rPr lang="en-US" sz="4000" dirty="0">
                <a:effectLst/>
                <a:latin typeface="Helvetica" pitchFamily="2" charset="0"/>
              </a:rPr>
              <a:t>March </a:t>
            </a:r>
            <a:r>
              <a:rPr lang="en-US" sz="4000" dirty="0">
                <a:latin typeface="Helvetica" pitchFamily="2" charset="0"/>
              </a:rPr>
              <a:t>20</a:t>
            </a:r>
            <a:r>
              <a:rPr lang="en-US" sz="4000" dirty="0">
                <a:effectLst/>
                <a:latin typeface="Helvetica" pitchFamily="2" charset="0"/>
              </a:rPr>
              <a:t>, 2025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CB8CD73-FF1E-0957-1B29-4C56D47E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Survey of IT performance is still open (subcommittee headed by Dr. Zawodniok)</a:t>
            </a:r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latin typeface=""/>
                <a:cs typeface="Times New Roman" panose="02020603050405020304" pitchFamily="18" charset="0"/>
              </a:rPr>
              <a:t>Survey CLOSES on March 21, 2025.</a:t>
            </a:r>
          </a:p>
          <a:p>
            <a:pPr marL="917575" lvl="2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"/>
                <a:cs typeface="Times New Roman" panose="02020603050405020304" pitchFamily="18" charset="0"/>
              </a:rPr>
              <a:t>Emails and reminders sent to faculty and staff</a:t>
            </a:r>
          </a:p>
          <a:p>
            <a:pPr marL="917575" lvl="2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"/>
                <a:cs typeface="Times New Roman" panose="02020603050405020304" pitchFamily="18" charset="0"/>
              </a:rPr>
              <a:t>Link: </a:t>
            </a:r>
            <a:r>
              <a:rPr lang="en-US" sz="1600" dirty="0">
                <a:effectLst/>
                <a:hlinkClick r:id="rId2"/>
              </a:rPr>
              <a:t>https://mst.qualtrics.com/jfe/form/SV_e3rQr9dCkuKV8Fg</a:t>
            </a:r>
            <a:r>
              <a:rPr lang="en-US" sz="1600" dirty="0">
                <a:effectLst/>
              </a:rPr>
              <a:t> </a:t>
            </a:r>
            <a:endParaRPr lang="en-US" sz="1600" dirty="0">
              <a:latin typeface=""/>
              <a:cs typeface="Times New Roman" panose="02020603050405020304" pitchFamily="18" charset="0"/>
            </a:endParaRPr>
          </a:p>
          <a:p>
            <a:pPr marL="917575" lvl="2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"/>
                <a:cs typeface="Times New Roman" panose="02020603050405020304" pitchFamily="18" charset="0"/>
              </a:rPr>
              <a:t>Report from survey will be presented afterwards</a:t>
            </a:r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latin typeface=""/>
              </a:rPr>
              <a:t>As of Tuesday – 352 responses</a:t>
            </a:r>
          </a:p>
          <a:p>
            <a:pPr marL="917575" lvl="2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"/>
              </a:rPr>
              <a:t>229 - staff</a:t>
            </a:r>
          </a:p>
          <a:p>
            <a:pPr marL="917575" lvl="2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"/>
              </a:rPr>
              <a:t>112 - faculty</a:t>
            </a:r>
          </a:p>
          <a:p>
            <a:pPr marL="917575" lvl="2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"/>
              </a:rPr>
              <a:t>11 - other </a:t>
            </a:r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latin typeface=""/>
              </a:rPr>
              <a:t>ITCC plans to repeat survey twice a year to track </a:t>
            </a:r>
            <a:br>
              <a:rPr lang="en-US" dirty="0">
                <a:latin typeface=""/>
              </a:rPr>
            </a:br>
            <a:r>
              <a:rPr lang="en-US" dirty="0">
                <a:latin typeface=""/>
              </a:rPr>
              <a:t>progress and update goals for IT/ITCC</a:t>
            </a:r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dirty="0">
              <a:latin typeface="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95322-5129-7CA2-9FCE-CC277DA67A7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3CEF9DD-08D1-5B08-4480-049118209E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53"/>
          <a:stretch/>
        </p:blipFill>
        <p:spPr>
          <a:xfrm>
            <a:off x="6818761" y="2571749"/>
            <a:ext cx="2214880" cy="20830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7D9C0-8EC7-BCBF-B69D-026C0F4D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70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0C2D-9695-1129-4473-15A48B4A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B531-ABEE-11F5-FFC4-C462BA4A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 Changes – Medium Term</a:t>
            </a:r>
            <a:endParaRPr lang="en-US" b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2BC3343-CD16-3D45-9CFE-7208D824F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812830"/>
              </p:ext>
            </p:extLst>
          </p:nvPr>
        </p:nvGraphicFramePr>
        <p:xfrm>
          <a:off x="393700" y="1314450"/>
          <a:ext cx="8356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70960646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6561274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4417040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3779043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7827537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90785527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549612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60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OLD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983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Platform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Enrollment Period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Privilege Duration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per Request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Enrollment Period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Privilege Duration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per Request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43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600"/>
                        </a:spcAft>
                      </a:pPr>
                      <a:r>
                        <a:rPr lang="en-US" sz="1600" kern="100">
                          <a:effectLst/>
                        </a:rPr>
                        <a:t>Microsoft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 days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600"/>
                        </a:spcAft>
                      </a:pPr>
                      <a:r>
                        <a:rPr lang="en-US" sz="1600" kern="100">
                          <a:effectLst/>
                        </a:rPr>
                        <a:t>Up to 7 days from retrieval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60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 months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 hours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Unlimited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988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70257-F26D-55DC-C9B7-86C314B9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rgbClr val="B2B4B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77CCB-A837-3E49-BD58-C1431ED74FC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4D9C570-D96D-3324-F58E-30C6CD777AE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3D810E-E09D-2E4F-2720-C7C0B7B43CB4}"/>
              </a:ext>
            </a:extLst>
          </p:cNvPr>
          <p:cNvSpPr txBox="1">
            <a:spLocks/>
          </p:cNvSpPr>
          <p:nvPr/>
        </p:nvSpPr>
        <p:spPr>
          <a:xfrm>
            <a:off x="393192" y="2777490"/>
            <a:ext cx="8310054" cy="19068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ystem Font Regular"/>
              <a:buChar char="​"/>
              <a:defRPr sz="2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274320" indent="-27432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Lucida Grande" panose="020B0600040502020204" pitchFamily="34" charset="0"/>
              <a:buChar char="▶"/>
              <a:tabLst/>
              <a:defRPr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4572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400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229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20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6pPr>
            <a:lvl7pPr marL="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Char char="▷"/>
              <a:defRPr sz="18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7pPr>
            <a:lvl8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Char char="o"/>
              <a:defRPr sz="1600" b="0" i="0" kern="1200" spc="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8pPr>
            <a:lvl9pPr marL="82296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Char char="→"/>
              <a:defRPr sz="14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Less Secure</a:t>
            </a:r>
          </a:p>
          <a:p>
            <a:pPr lvl="1"/>
            <a:r>
              <a:rPr lang="en-US" dirty="0"/>
              <a:t>Balances Convenience and Risk</a:t>
            </a:r>
          </a:p>
          <a:p>
            <a:pPr lvl="1"/>
            <a:r>
              <a:rPr lang="en-US" dirty="0"/>
              <a:t>Will Require Accountability</a:t>
            </a:r>
          </a:p>
          <a:p>
            <a:pPr lvl="1"/>
            <a:r>
              <a:rPr lang="en-US" dirty="0"/>
              <a:t>Will be Replaced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31260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C4F28-C9CE-1003-A1F1-8F8676F7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146131-7563-4222-2B55-667BB5B5C4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ABAA9-120A-C5A8-2075-AB1EF2176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G. Personnel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70BF06-AA47-EDDA-BF3A-CC7E640FA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FFC6D-8F36-1658-4EF3-84689641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AAF9F-EFDC-0F58-98D8-933F400FED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4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D0C6B-0725-8E60-711E-F30026AA57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F4775-4A72-3DA4-001A-2D77BD48BC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III. Consent Agenda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F90C5-94CA-675C-8CB1-A169127F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55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58CF-34A3-D579-13A5-864E97DD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Personnel 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DFFC-0120-B333-287D-EE9171F6A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Faculty/Staff Climate Survey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Approved conducting the survey in April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Same questions as 2024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Completed revisions of Teaching Improvement plans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/>
              <a:t>Present </a:t>
            </a:r>
            <a:r>
              <a:rPr lang="en-US" sz="2200" dirty="0"/>
              <a:t>in </a:t>
            </a:r>
            <a:r>
              <a:rPr lang="en-US" sz="2200"/>
              <a:t>April meeting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0E78-9C36-9FAC-A473-2A840E8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C01CAF-3F0A-F8FA-E55A-778E6F10D89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Dave Westenberg</a:t>
            </a:r>
          </a:p>
        </p:txBody>
      </p:sp>
    </p:spTree>
    <p:extLst>
      <p:ext uri="{BB962C8B-B14F-4D97-AF65-F5344CB8AC3E}">
        <p14:creationId xmlns:p14="http://schemas.microsoft.com/office/powerpoint/2010/main" val="3210685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AE0D9-E820-92DB-5147-847DFBEE6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E6D291-B9F4-A83B-F479-1997C3448A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DF374-2678-67FB-E372-0265031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G. Tenure Policy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3AC688-C99A-56A6-E219-6B1FF4AD8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M. Nath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E7A43-AE13-8E7B-A441-C6013263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1FCEC1-4EE7-80EA-7234-AA4C2C561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02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A02BF-08AA-47FB-1914-D1E702C55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E241-73D0-28D1-2C14-C303D754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Timeline Synopsis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A477-B3C7-89F8-98CF-95C52900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765D21-E6E5-E9AC-A360-E0282D90767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7A8342-BFE0-C422-1A29-61515999A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21373"/>
              </p:ext>
            </p:extLst>
          </p:nvPr>
        </p:nvGraphicFramePr>
        <p:xfrm>
          <a:off x="889000" y="1283494"/>
          <a:ext cx="7365999" cy="2259330"/>
        </p:xfrm>
        <a:graphic>
          <a:graphicData uri="http://schemas.openxmlformats.org/drawingml/2006/table">
            <a:tbl>
              <a:tblPr/>
              <a:tblGrid>
                <a:gridCol w="1423571">
                  <a:extLst>
                    <a:ext uri="{9D8B030D-6E8A-4147-A177-3AD203B41FA5}">
                      <a16:colId xmlns:a16="http://schemas.microsoft.com/office/drawing/2014/main" val="3256434005"/>
                    </a:ext>
                  </a:extLst>
                </a:gridCol>
                <a:gridCol w="1214606">
                  <a:extLst>
                    <a:ext uri="{9D8B030D-6E8A-4147-A177-3AD203B41FA5}">
                      <a16:colId xmlns:a16="http://schemas.microsoft.com/office/drawing/2014/main" val="3629853506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837485910"/>
                    </a:ext>
                  </a:extLst>
                </a:gridCol>
                <a:gridCol w="940340">
                  <a:extLst>
                    <a:ext uri="{9D8B030D-6E8A-4147-A177-3AD203B41FA5}">
                      <a16:colId xmlns:a16="http://schemas.microsoft.com/office/drawing/2014/main" val="2837702696"/>
                    </a:ext>
                  </a:extLst>
                </a:gridCol>
                <a:gridCol w="1488872">
                  <a:extLst>
                    <a:ext uri="{9D8B030D-6E8A-4147-A177-3AD203B41FA5}">
                      <a16:colId xmlns:a16="http://schemas.microsoft.com/office/drawing/2014/main" val="298501640"/>
                    </a:ext>
                  </a:extLst>
                </a:gridCol>
                <a:gridCol w="966461">
                  <a:extLst>
                    <a:ext uri="{9D8B030D-6E8A-4147-A177-3AD203B41FA5}">
                      <a16:colId xmlns:a16="http://schemas.microsoft.com/office/drawing/2014/main" val="15716798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Month/Timeframe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Action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Month/Timeframe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Action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Month/Timeframe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Action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6160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March 2025</a:t>
                      </a:r>
                      <a:endParaRPr lang="en-US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List of Mandatory tenure applicants sent to dept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April 1 (2025)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Confirmation of P&amp;T candidates</a:t>
                      </a:r>
                      <a:endParaRPr lang="en-U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April - August (2025)</a:t>
                      </a:r>
                      <a:endParaRPr lang="en-US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External letters sought.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Submission of dossier</a:t>
                      </a:r>
                      <a:endParaRPr lang="en-US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576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Jan 2026 and annually thereafter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Request tenure clock extension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Jan - April (2026)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Discussion and deliberation of tenure extension request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April (2025)*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Candidates notified of acceptance or denial of extension request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13729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E6D642F-7490-BECB-1450-0F2F7C25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50" y="3799033"/>
            <a:ext cx="6069803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ED5C57"/>
                </a:solidFill>
                <a:effectLst/>
                <a:latin typeface="Aptos" panose="020B0004020202020204" pitchFamily="34" charset="0"/>
                <a:cs typeface="Segoe UI" panose="020B0502040204020203" pitchFamily="34" charset="0"/>
              </a:rPr>
              <a:t>*[If extension is not granted, the candidate still will have time to prepare and submit dossier.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26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1E5C-1770-C9E0-CD9A-ACF90AAA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A318-6369-028B-CE0D-395C763B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there is no recommended timeline and the committee feels (anonymously) that we should include the following phrase and timeline for tenure extension request.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1: The committee moves to include a timeline in the tenure procedure guidelines and the by-laws, by which to make the request for tenure extension.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3307-B1FB-3A47-E56E-8EE5ECE3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A4212A-E8AA-E5F6-C370-EFFD49FD95A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51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B55E-8C99-5A79-B68F-0161DD85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0AB1-05D4-3219-6C79-D465AB90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committee moves to adopt the following timeline to request tenure extension:</a:t>
            </a:r>
          </a:p>
          <a:p>
            <a:pPr algn="l" fontAlgn="base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“Requests for tenure extension must be made by the beginning of the calendar year (January) during which mandatory tenure application is due.” 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n-US" sz="2400" b="1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5E6CD-E87B-3792-E271-6B8A8D50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4F6072-8277-95D0-90B8-A45C72B6F50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63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51E5C-B430-BF9B-41D1-A89CCD89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99F122-448C-2358-BF09-41467BF0A8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9660C-53C8-1529-F490-64A205E8F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H. Rules, Procedures, &amp;</a:t>
            </a:r>
            <a:br>
              <a:rPr lang="en-US" sz="3600" dirty="0"/>
            </a:br>
            <a:r>
              <a:rPr lang="en-US" sz="3600" dirty="0"/>
              <a:t>         Agenda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1DD752-FB12-81AE-F29C-4E3977C33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K. Dolan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47547-9353-17D3-9264-0D58D431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7D259F-B333-BE86-2D9F-BC1CF4D4C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783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0E42-8FAF-E7F3-430C-D9357D71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Fac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61DD-04D3-26FC-B137-D239436DB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egoe UI Web (West European)"/>
              </a:rPr>
              <a:t>Graduate faculty needs 2 members elected by faculty senate to help form a committee for graduate curriculum update process required by the bylaws.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egoe UI Web (West European)"/>
              </a:rPr>
              <a:t>Need to include that in the April elections. </a:t>
            </a:r>
          </a:p>
          <a:p>
            <a:r>
              <a:rPr lang="en-US" dirty="0">
                <a:solidFill>
                  <a:srgbClr val="000000"/>
                </a:solidFill>
                <a:latin typeface="Segoe UI Web (West European)"/>
              </a:rPr>
              <a:t>RP&amp;A moves to appoint 2 members to the Graduate </a:t>
            </a:r>
            <a:r>
              <a:rPr lang="en-US">
                <a:solidFill>
                  <a:srgbClr val="000000"/>
                </a:solidFill>
                <a:latin typeface="Segoe UI Web (West European)"/>
              </a:rPr>
              <a:t>curricula committee until </a:t>
            </a:r>
            <a:r>
              <a:rPr lang="en-US" dirty="0">
                <a:solidFill>
                  <a:srgbClr val="000000"/>
                </a:solidFill>
                <a:latin typeface="Segoe UI Web (West European)"/>
              </a:rPr>
              <a:t>the April elections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954EC2-F67D-97D1-B405-B91695FE498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1C008-5822-9AB8-B35D-A062648F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65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F4F7B4-0FBD-1F8F-86B8-35095B0290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8731A-3449-556A-5882-8E33CD575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935745" cy="1790700"/>
          </a:xfrm>
        </p:spPr>
        <p:txBody>
          <a:bodyPr/>
          <a:lstStyle/>
          <a:p>
            <a:r>
              <a:rPr lang="en-US" dirty="0"/>
              <a:t>VII. Unfinished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8961E-F8F8-12E1-9C47-F134E305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98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F5E2C9-AC5F-8377-78AE-CE611E111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FDEFA-6E51-1B59-6441-31D5A99DB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anklin Gothic Medium"/>
              </a:rPr>
              <a:t>VIII. New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4C0BF-9677-D764-350C-D130FEE0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36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24BAC1-B47C-DE52-146E-0C92BF68D2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6C5E9-4D00-2C1A-08D2-3F8C66335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980820" cy="1790700"/>
          </a:xfrm>
        </p:spPr>
        <p:txBody>
          <a:bodyPr/>
          <a:lstStyle/>
          <a:p>
            <a:r>
              <a:rPr lang="en-US" dirty="0"/>
              <a:t>IX. Q&amp;A with the Provost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B43D71-1FE1-09D9-1B3B-35F62B5BC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 Potts, Provost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F4250-60E0-9B6F-A00E-F41C6850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716443-34C5-715E-9632-537F2B369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B994-98BF-D8AD-A4D7-209610EA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F77CCB-A837-3E49-BD58-C1431ED74FC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AC6A9-A182-1FF5-0A42-580312CC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</p:spPr>
        <p:txBody>
          <a:bodyPr anchor="t">
            <a:normAutofit/>
          </a:bodyPr>
          <a:lstStyle/>
          <a:p>
            <a:r>
              <a:rPr lang="en-US" sz="2800"/>
              <a:t>Consent Agenda</a:t>
            </a: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7566E931-5CAB-1F7E-485A-7FB9D84EAE3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7AA36E-10B6-50D9-72F1-FAD9BE9558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6392324"/>
              </p:ext>
            </p:extLst>
          </p:nvPr>
        </p:nvGraphicFramePr>
        <p:xfrm>
          <a:off x="393192" y="1271136"/>
          <a:ext cx="8357616" cy="309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883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E5E9C7-041D-E7AD-0262-620A4A7358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B2681-B898-5D63-C18D-1E24758DC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X. Announcements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60387-E179-CD97-3ED6-A97BEA56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78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BC06D6F-DFC7-BA09-AA19-C8309F1A77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7EBC2-1052-35EA-DC68-98DF34FD1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XI. Adjourn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EC1D1F9-6BD3-8E12-7D9A-EFDAA82E9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422D1-4063-5424-02A8-FDFC1FFB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24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1433-C2E6-F5B1-28AA-BC48DF955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DC78-5EDF-82F5-A315-14A46A332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  <a:p>
            <a:r>
              <a:rPr lang="en-US" dirty="0"/>
              <a:t>President, Faculty Senate</a:t>
            </a:r>
          </a:p>
          <a:p>
            <a:r>
              <a:rPr lang="en-US" dirty="0"/>
              <a:t>djwesten@mst.edu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343B-AC2B-907A-DE8B-66FDD78C8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facultysenate.mst.edu</a:t>
            </a:r>
          </a:p>
        </p:txBody>
      </p:sp>
    </p:spTree>
    <p:extLst>
      <p:ext uri="{BB962C8B-B14F-4D97-AF65-F5344CB8AC3E}">
        <p14:creationId xmlns:p14="http://schemas.microsoft.com/office/powerpoint/2010/main" val="65524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B9A100-0100-F262-D714-5430529095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31AE2-9F72-3D8E-1686-AD2A3C9FE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IV. President’s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DCEC3-E224-5A81-AB0D-F61BDF52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Tisa Offc Serif Pro"/>
              </a:rPr>
              <a:t>20 March,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22F62-56E7-8DB5-C5C7-BF5D3B2E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03026E-9DE1-B9ED-6BFF-BA6781934A53}"/>
              </a:ext>
            </a:extLst>
          </p:cNvPr>
          <p:cNvSpPr txBox="1">
            <a:spLocks/>
          </p:cNvSpPr>
          <p:nvPr/>
        </p:nvSpPr>
        <p:spPr>
          <a:xfrm>
            <a:off x="393192" y="273844"/>
            <a:ext cx="8122158" cy="718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latin typeface="+mj-lt"/>
              </a:rPr>
              <a:t>Shout Out!</a:t>
            </a:r>
            <a:endParaRPr lang="en-US" sz="480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CF5E4-5B27-345F-F619-AA3765BF647E}"/>
              </a:ext>
            </a:extLst>
          </p:cNvPr>
          <p:cNvSpPr txBox="1">
            <a:spLocks/>
          </p:cNvSpPr>
          <p:nvPr/>
        </p:nvSpPr>
        <p:spPr>
          <a:xfrm>
            <a:off x="393192" y="978512"/>
            <a:ext cx="8122158" cy="3406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34963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Lucida Grande" panose="020B0600040502020204" pitchFamily="34" charset="0"/>
              <a:buChar char="▶"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5558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1778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 panose="020B0600040502020204" pitchFamily="34" charset="0"/>
              <a:buChar char="▪"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Char char="​"/>
              <a:defRPr sz="135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Char char="▷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Char char="o"/>
              <a:defRPr sz="1350" b="0" i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Char char="→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atin typeface="+mj-lt"/>
              </a:rPr>
              <a:t>Thank you!</a:t>
            </a:r>
          </a:p>
          <a:p>
            <a:pPr algn="ctr"/>
            <a:r>
              <a:rPr lang="en-US" sz="4000" b="1">
                <a:latin typeface="+mj-lt"/>
              </a:rPr>
              <a:t>Faculty, Staff, and Students</a:t>
            </a:r>
            <a:br>
              <a:rPr lang="en-US" sz="4000" b="1">
                <a:latin typeface="+mj-lt"/>
              </a:rPr>
            </a:br>
            <a:r>
              <a:rPr lang="en-US" sz="4000" b="1">
                <a:latin typeface="+mj-lt"/>
              </a:rPr>
              <a:t>Helping the Community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0863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58CF-34A3-D579-13A5-864E97DD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IFC – 3/10/2025, In-person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DFFC-0120-B333-287D-EE9171F6A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IFC Rep - committee to oversee faculty analytics (i.e. </a:t>
            </a:r>
            <a:r>
              <a:rPr lang="en-US" sz="2600" dirty="0" err="1"/>
              <a:t>MyVita</a:t>
            </a:r>
            <a:r>
              <a:rPr lang="en-US" sz="2600" dirty="0"/>
              <a:t>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Raised concerns about “Dear Colleague” letter </a:t>
            </a:r>
          </a:p>
          <a:p>
            <a:pPr marL="739775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What is “covert discrimination”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Concerns about restrictions on Visas from certain countries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Concerns about vague terminology in CRRs on P&amp;T</a:t>
            </a:r>
          </a:p>
          <a:p>
            <a:pPr marL="739775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i.e. defining “sustained” research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Addressing funding challenges – still uncertain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0E78-9C36-9FAC-A473-2A840E8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C01CAF-3F0A-F8FA-E55A-778E6F10D89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Topics discussed</a:t>
            </a:r>
          </a:p>
        </p:txBody>
      </p:sp>
    </p:spTree>
    <p:extLst>
      <p:ext uri="{BB962C8B-B14F-4D97-AF65-F5344CB8AC3E}">
        <p14:creationId xmlns:p14="http://schemas.microsoft.com/office/powerpoint/2010/main" val="1140382189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SFT-2022" id="{DF38B14D-C4CF-1B4B-8EE7-30410C02774E}" vid="{2C75E003-600E-2A43-9EDE-E0AC60EB25CA}"/>
    </a:ext>
  </a:extLst>
</a:theme>
</file>

<file path=ppt/theme/theme2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SFT-2022" id="{DF38B14D-C4CF-1B4B-8EE7-30410C02774E}" vid="{2C75E003-600E-2A43-9EDE-E0AC60EB25C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317DD5B2FFB4E8A9C46E06B492B81" ma:contentTypeVersion="4" ma:contentTypeDescription="Create a new document." ma:contentTypeScope="" ma:versionID="7fa040afb6503034a69d32f6524c5cf1">
  <xsd:schema xmlns:xsd="http://www.w3.org/2001/XMLSchema" xmlns:xs="http://www.w3.org/2001/XMLSchema" xmlns:p="http://schemas.microsoft.com/office/2006/metadata/properties" xmlns:ns2="14f8fd6e-abf1-4ee7-bfe4-a629b6b25e33" targetNamespace="http://schemas.microsoft.com/office/2006/metadata/properties" ma:root="true" ma:fieldsID="214ff7b2c1d5f3583a260ff2cf5b2070" ns2:_="">
    <xsd:import namespace="14f8fd6e-abf1-4ee7-bfe4-a629b6b25e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8fd6e-abf1-4ee7-bfe4-a629b6b25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A40EB-E682-4612-BFD1-150DF4DE2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8fd6e-abf1-4ee7-bfe4-a629b6b25e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D72F0A-6B6D-498A-B33E-466E9BF5B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428EFD-54D5-4E5E-9F8A-5C1461CDF9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</Template>
  <TotalTime>658</TotalTime>
  <Words>2523</Words>
  <Application>Microsoft Office PowerPoint</Application>
  <PresentationFormat>On-screen Show (16:9)</PresentationFormat>
  <Paragraphs>420</Paragraphs>
  <Slides>62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86" baseType="lpstr">
      <vt:lpstr>.Hiragino Kaku Gothic Interface W3</vt:lpstr>
      <vt:lpstr>Aptos</vt:lpstr>
      <vt:lpstr>Arial</vt:lpstr>
      <vt:lpstr>Calibri</vt:lpstr>
      <vt:lpstr>Cambria</vt:lpstr>
      <vt:lpstr>Courier New</vt:lpstr>
      <vt:lpstr>Encode Sans Normal Black</vt:lpstr>
      <vt:lpstr>Franklin Gothic</vt:lpstr>
      <vt:lpstr>Franklin Gothic Demi</vt:lpstr>
      <vt:lpstr>Franklin Gothic Medium</vt:lpstr>
      <vt:lpstr>Helvetica</vt:lpstr>
      <vt:lpstr>Libre Franklin Medium</vt:lpstr>
      <vt:lpstr>Lucida Grande</vt:lpstr>
      <vt:lpstr>Orgon Slab ExtraLight</vt:lpstr>
      <vt:lpstr>Orgon Slab Light</vt:lpstr>
      <vt:lpstr>Orgon Slab Medium</vt:lpstr>
      <vt:lpstr>Roboto</vt:lpstr>
      <vt:lpstr>Segoe UI Web (West European)</vt:lpstr>
      <vt:lpstr>Symbol</vt:lpstr>
      <vt:lpstr>System Font Regular</vt:lpstr>
      <vt:lpstr>Tisa Offc Serif Pro</vt:lpstr>
      <vt:lpstr>Wingdings</vt:lpstr>
      <vt:lpstr>Primary Logo</vt:lpstr>
      <vt:lpstr>Primary Logo</vt:lpstr>
      <vt:lpstr>Faculty Senate Meeting</vt:lpstr>
      <vt:lpstr>PowerPoint Presentation</vt:lpstr>
      <vt:lpstr>I. Call to order</vt:lpstr>
      <vt:lpstr>II. Roll Call</vt:lpstr>
      <vt:lpstr>III. Consent Agenda</vt:lpstr>
      <vt:lpstr>Consent Agenda</vt:lpstr>
      <vt:lpstr>IV. President’s Report</vt:lpstr>
      <vt:lpstr>PowerPoint Presentation</vt:lpstr>
      <vt:lpstr>IFC – 3/10/2025, In-person</vt:lpstr>
      <vt:lpstr>IFC – 3/10/2025, In-person</vt:lpstr>
      <vt:lpstr>Curators Meeting on Campus</vt:lpstr>
      <vt:lpstr>Campus Matters</vt:lpstr>
      <vt:lpstr>Campus Matters</vt:lpstr>
      <vt:lpstr>Campus Matters</vt:lpstr>
      <vt:lpstr>Campus Matters</vt:lpstr>
      <vt:lpstr>PowerPoint Presentation</vt:lpstr>
      <vt:lpstr>V. Campus Reports  A. Staff Council</vt:lpstr>
      <vt:lpstr>Spring 2025 Staff Appreciation Week</vt:lpstr>
      <vt:lpstr>Spring 2025 Staff Appreciation Week</vt:lpstr>
      <vt:lpstr>V. Campus Reports  B. Student Council</vt:lpstr>
      <vt:lpstr>Referendum Results</vt:lpstr>
      <vt:lpstr>Update on Current Projects</vt:lpstr>
      <vt:lpstr>Questions?</vt:lpstr>
      <vt:lpstr>V. Campus Reports  C. Council of Graduate               Students</vt:lpstr>
      <vt:lpstr>Council of Graduate Students</vt:lpstr>
      <vt:lpstr>VI. Committee Reports  A. Budgetary Affairs</vt:lpstr>
      <vt:lpstr>Budgetary Affairs Committee (BAC)</vt:lpstr>
      <vt:lpstr>1. Information:  VCFO S&amp;T: FY25 Financial Update and FY26 Look Ahead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Information: Next Topic Request Due Date: 11:59 pm, 4-7-2025</vt:lpstr>
      <vt:lpstr>Appendix: 1</vt:lpstr>
      <vt:lpstr>VI. Committee Reports  B. Campus Curricula</vt:lpstr>
      <vt:lpstr>CCC Motion on General Education</vt:lpstr>
      <vt:lpstr>PowerPoint Presentation</vt:lpstr>
      <vt:lpstr>CCC Motion on General Education</vt:lpstr>
      <vt:lpstr>VI. Committee Reports  C. Facilities Planning</vt:lpstr>
      <vt:lpstr>Construction Work on Campus - Updates </vt:lpstr>
      <vt:lpstr>VI. Committee Reports  D. Committee for           Effective Teaching</vt:lpstr>
      <vt:lpstr>Committee for Effective Teaching</vt:lpstr>
      <vt:lpstr>VI. Committee Reports  E. ITCC</vt:lpstr>
      <vt:lpstr>ITCC Meeting on March 20, 2025 </vt:lpstr>
      <vt:lpstr>Access Changes – Medium Term</vt:lpstr>
      <vt:lpstr>VI. Committee Reports  G. Personnel</vt:lpstr>
      <vt:lpstr>Personnel Committee</vt:lpstr>
      <vt:lpstr>VI. Committee Reports  G. Tenure Policy</vt:lpstr>
      <vt:lpstr>Proposed Timeline Synopsis</vt:lpstr>
      <vt:lpstr>Motion 1</vt:lpstr>
      <vt:lpstr>Motion 2</vt:lpstr>
      <vt:lpstr>VI. Committee Reports  H. Rules, Procedures, &amp;          Agenda</vt:lpstr>
      <vt:lpstr>Grad Fac committee</vt:lpstr>
      <vt:lpstr>VII. Unfinished Business</vt:lpstr>
      <vt:lpstr>VIII. New Business</vt:lpstr>
      <vt:lpstr>IX. Q&amp;A with the Provost</vt:lpstr>
      <vt:lpstr>X. Announcements</vt:lpstr>
      <vt:lpstr>XI. Adjourn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S&amp;T’s  PowerPoint Presentations</dc:title>
  <dc:creator>Westenberg, David J.</dc:creator>
  <cp:lastModifiedBy>Schlegel, Joshua</cp:lastModifiedBy>
  <cp:revision>58</cp:revision>
  <dcterms:created xsi:type="dcterms:W3CDTF">2023-07-02T00:21:31Z</dcterms:created>
  <dcterms:modified xsi:type="dcterms:W3CDTF">2025-03-20T17:56:19Z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0x010100A5A317DD5B2FFB4E8A9C46E06B492B81</vt:lpwstr>
  </property>
</Properties>
</file>